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72"/>
  </p:notesMasterIdLst>
  <p:sldIdLst>
    <p:sldId id="1215" r:id="rId3"/>
    <p:sldId id="1083" r:id="rId4"/>
    <p:sldId id="1084" r:id="rId5"/>
    <p:sldId id="1085" r:id="rId6"/>
    <p:sldId id="1086" r:id="rId7"/>
    <p:sldId id="1087" r:id="rId8"/>
    <p:sldId id="1088" r:id="rId9"/>
    <p:sldId id="1089" r:id="rId10"/>
    <p:sldId id="1095" r:id="rId11"/>
    <p:sldId id="1093" r:id="rId12"/>
    <p:sldId id="1208" r:id="rId13"/>
    <p:sldId id="1096" r:id="rId14"/>
    <p:sldId id="1097" r:id="rId15"/>
    <p:sldId id="1100" r:id="rId16"/>
    <p:sldId id="1098" r:id="rId17"/>
    <p:sldId id="1099" r:id="rId18"/>
    <p:sldId id="1160" r:id="rId19"/>
    <p:sldId id="1049" r:id="rId20"/>
    <p:sldId id="1244" r:id="rId21"/>
    <p:sldId id="1101" r:id="rId22"/>
    <p:sldId id="1102" r:id="rId23"/>
    <p:sldId id="1103" r:id="rId24"/>
    <p:sldId id="1104" r:id="rId25"/>
    <p:sldId id="1209" r:id="rId26"/>
    <p:sldId id="1108" r:id="rId27"/>
    <p:sldId id="1109" r:id="rId28"/>
    <p:sldId id="1110" r:id="rId29"/>
    <p:sldId id="1221" r:id="rId30"/>
    <p:sldId id="1222" r:id="rId31"/>
    <p:sldId id="1223" r:id="rId32"/>
    <p:sldId id="1224" r:id="rId33"/>
    <p:sldId id="1225" r:id="rId34"/>
    <p:sldId id="1050" r:id="rId35"/>
    <p:sldId id="1112" r:id="rId36"/>
    <p:sldId id="1113" r:id="rId37"/>
    <p:sldId id="1228" r:id="rId38"/>
    <p:sldId id="1227" r:id="rId39"/>
    <p:sldId id="1212" r:id="rId40"/>
    <p:sldId id="1114" r:id="rId41"/>
    <p:sldId id="1115" r:id="rId42"/>
    <p:sldId id="1213" r:id="rId43"/>
    <p:sldId id="1116" r:id="rId44"/>
    <p:sldId id="1125" r:id="rId45"/>
    <p:sldId id="1117" r:id="rId46"/>
    <p:sldId id="1118" r:id="rId47"/>
    <p:sldId id="1119" r:id="rId48"/>
    <p:sldId id="1120" r:id="rId49"/>
    <p:sldId id="1121" r:id="rId50"/>
    <p:sldId id="1122" r:id="rId51"/>
    <p:sldId id="1123" r:id="rId52"/>
    <p:sldId id="1229" r:id="rId53"/>
    <p:sldId id="1230" r:id="rId54"/>
    <p:sldId id="1231" r:id="rId55"/>
    <p:sldId id="1232" r:id="rId56"/>
    <p:sldId id="1233" r:id="rId57"/>
    <p:sldId id="1234" r:id="rId58"/>
    <p:sldId id="1235" r:id="rId59"/>
    <p:sldId id="1236" r:id="rId60"/>
    <p:sldId id="1237" r:id="rId61"/>
    <p:sldId id="1238" r:id="rId62"/>
    <p:sldId id="1239" r:id="rId63"/>
    <p:sldId id="1240" r:id="rId64"/>
    <p:sldId id="1241" r:id="rId65"/>
    <p:sldId id="1242" r:id="rId66"/>
    <p:sldId id="1243" r:id="rId67"/>
    <p:sldId id="1124" r:id="rId68"/>
    <p:sldId id="1158" r:id="rId69"/>
    <p:sldId id="1159" r:id="rId70"/>
    <p:sldId id="121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DF"/>
    <a:srgbClr val="0000A3"/>
    <a:srgbClr val="9CDFF9"/>
    <a:srgbClr val="010086"/>
    <a:srgbClr val="CCCCFF"/>
    <a:srgbClr val="0000A8"/>
    <a:srgbClr val="C96B72"/>
    <a:srgbClr val="B8C2C9"/>
    <a:srgbClr val="D6DCE0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57"/>
    <p:restoredTop sz="79613"/>
  </p:normalViewPr>
  <p:slideViewPr>
    <p:cSldViewPr snapToGrid="0" snapToObjects="1">
      <p:cViewPr varScale="1">
        <p:scale>
          <a:sx n="69" d="100"/>
          <a:sy n="69" d="100"/>
        </p:scale>
        <p:origin x="749" y="62"/>
      </p:cViewPr>
      <p:guideLst>
        <p:guide orient="horz" pos="1104"/>
        <p:guide pos="576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standar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SCII" TargetMode="External"/><Relationship Id="rId5" Type="http://schemas.openxmlformats.org/officeDocument/2006/relationships/hyperlink" Target="https://en.wikipedia.org/wiki/Character_set" TargetMode="External"/><Relationship Id="rId4" Type="http://schemas.openxmlformats.org/officeDocument/2006/relationships/hyperlink" Target="https://en.wikipedia.org/wiki/Email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4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3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39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9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39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shortest job first: decreased average delay!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29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Vanilla</a:t>
            </a:r>
            <a:r>
              <a:rPr lang="en-US" b="1" baseline="0" dirty="0" smtClean="0"/>
              <a:t> is an </a:t>
            </a:r>
            <a:r>
              <a:rPr lang="en-US" b="1" dirty="0" smtClean="0"/>
              <a:t>ordinary connection, with no special or extra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080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794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80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MIME: </a:t>
            </a:r>
            <a:r>
              <a:rPr lang="en-US" b="1" dirty="0" smtClean="0"/>
              <a:t>Multipurpose Internet Mail Extensions</a:t>
            </a:r>
            <a:r>
              <a:rPr lang="en-US" dirty="0" smtClean="0"/>
              <a:t> (</a:t>
            </a:r>
            <a:r>
              <a:rPr lang="en-US" b="1" dirty="0" smtClean="0"/>
              <a:t>MIME</a:t>
            </a:r>
            <a:r>
              <a:rPr lang="en-US" u="none" dirty="0" smtClean="0"/>
              <a:t>) is an </a:t>
            </a:r>
            <a:r>
              <a:rPr lang="en-US" u="none" dirty="0" smtClean="0">
                <a:hlinkClick r:id="rId3" tooltip="Internet standard"/>
              </a:rPr>
              <a:t>Internet standard</a:t>
            </a:r>
            <a:r>
              <a:rPr lang="en-US" u="none" dirty="0" smtClean="0"/>
              <a:t> that extends the format of </a:t>
            </a:r>
            <a:r>
              <a:rPr lang="en-US" u="none" dirty="0" smtClean="0">
                <a:hlinkClick r:id="rId4" tooltip="Email"/>
              </a:rPr>
              <a:t>email</a:t>
            </a:r>
            <a:r>
              <a:rPr lang="en-US" u="none" dirty="0" smtClean="0"/>
              <a:t> messages to support text in </a:t>
            </a:r>
            <a:r>
              <a:rPr lang="en-US" u="none" dirty="0" smtClean="0">
                <a:hlinkClick r:id="rId5" tooltip="Character set"/>
              </a:rPr>
              <a:t>character sets</a:t>
            </a:r>
            <a:r>
              <a:rPr lang="en-US" u="none" dirty="0" smtClean="0"/>
              <a:t> other than </a:t>
            </a:r>
            <a:r>
              <a:rPr lang="en-US" u="none" dirty="0" smtClean="0">
                <a:hlinkClick r:id="rId6" tooltip="ASCII"/>
              </a:rPr>
              <a:t>ASCII</a:t>
            </a:r>
            <a:r>
              <a:rPr lang="en-US" u="none" dirty="0" smtClean="0"/>
              <a:t>, as well as attachments of audio, video, images, and application programs.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08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971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79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Carriage Return Line Feed (CRLF).</a:t>
            </a:r>
            <a:r>
              <a:rPr lang="en-US" b="1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193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</a:t>
            </a:r>
            <a:r>
              <a:rPr lang="en-US" dirty="0" err="1" smtClean="0"/>
              <a:t>nslookup</a:t>
            </a:r>
            <a:r>
              <a:rPr lang="en-US" dirty="0" smtClean="0"/>
              <a:t> -type=MX subhan.ullah@nu.edu.pk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32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379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27109-796D-4363-AE65-C1B82CD1269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59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CF116-50E1-47C7-A5C7-297CFBD1CC0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63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en-US" b="1" dirty="0" smtClean="0"/>
              <a:t>Host =</a:t>
            </a:r>
            <a:r>
              <a:rPr lang="en-US" dirty="0" smtClean="0"/>
              <a:t> ftp.yourdomain.com</a:t>
            </a:r>
            <a:br>
              <a:rPr lang="en-US" dirty="0" smtClean="0"/>
            </a:br>
            <a:r>
              <a:rPr lang="en-US" b="1" dirty="0" smtClean="0"/>
              <a:t>Username =</a:t>
            </a:r>
            <a:r>
              <a:rPr lang="en-US" dirty="0" smtClean="0"/>
              <a:t> yourdomain.com</a:t>
            </a:r>
            <a:br>
              <a:rPr lang="en-US" dirty="0" smtClean="0"/>
            </a:br>
            <a:r>
              <a:rPr lang="en-US" b="1" dirty="0" smtClean="0"/>
              <a:t>Password =</a:t>
            </a:r>
            <a:r>
              <a:rPr lang="en-US" dirty="0" smtClean="0"/>
              <a:t> The password you chose under FTP &amp; SSH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0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928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Relay1.west-coast.yahoo.com</a:t>
            </a:r>
          </a:p>
          <a:p>
            <a:r>
              <a:rPr lang="en-US" dirty="0" smtClean="0"/>
              <a:t>Comcast Corporation is an American multinational telecommunications conglomerate headquartered in Philadelphia, Pennsylvania.</a:t>
            </a:r>
          </a:p>
          <a:p>
            <a:r>
              <a:rPr lang="en-US" dirty="0" err="1" smtClean="0"/>
              <a:t>dns</a:t>
            </a:r>
            <a:r>
              <a:rPr lang="en-US" dirty="0" smtClean="0"/>
              <a:t> port 53.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74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687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08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090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400 root name servers</a:t>
            </a:r>
            <a:r>
              <a:rPr lang="en-US" baseline="0" dirty="0" smtClean="0"/>
              <a:t> scattered all over the world. 13 different organizations manage them and their </a:t>
            </a:r>
            <a:r>
              <a:rPr lang="en-US" baseline="0" smtClean="0"/>
              <a:t>IP addresses.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232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i="1" dirty="0" smtClean="0">
                <a:solidFill>
                  <a:srgbClr val="000099"/>
                </a:solidFill>
                <a:latin typeface="Gill Sans MT" charset="0"/>
                <a:ea typeface="+mn-ea"/>
              </a:rPr>
              <a:t>top-level domain (TLD) servers:</a:t>
            </a:r>
          </a:p>
          <a:p>
            <a:pPr lvl="1">
              <a:defRPr/>
            </a:pPr>
            <a:r>
              <a:rPr lang="en-US" sz="2400" dirty="0" smtClean="0">
                <a:latin typeface="Gill Sans MT" charset="0"/>
                <a:ea typeface="+mn-ea"/>
              </a:rPr>
              <a:t>Network Solutions maintains servers for .com TLD</a:t>
            </a:r>
          </a:p>
          <a:p>
            <a:pPr>
              <a:defRPr/>
            </a:pPr>
            <a:r>
              <a:rPr lang="en-US" sz="2400" b="1" dirty="0" smtClean="0">
                <a:latin typeface="Gill Sans MT" charset="0"/>
                <a:ea typeface="+mn-ea"/>
              </a:rPr>
              <a:t>Responsible for:</a:t>
            </a:r>
            <a:endParaRPr lang="en-US" altLang="en-US" sz="1200" kern="0" dirty="0" smtClean="0"/>
          </a:p>
          <a:p>
            <a:pPr eaLnBrk="1" hangingPunct="1">
              <a:defRPr/>
            </a:pPr>
            <a:r>
              <a:rPr lang="en-US" altLang="en-US" sz="1200" kern="0" dirty="0" smtClean="0"/>
              <a:t>.</a:t>
            </a:r>
            <a:r>
              <a:rPr lang="en-US" altLang="en-US" sz="1200" kern="0" dirty="0" err="1" smtClean="0"/>
              <a:t>edu</a:t>
            </a:r>
            <a:r>
              <a:rPr lang="en-US" altLang="en-US" sz="1200" kern="0" dirty="0" smtClean="0"/>
              <a:t>, educational</a:t>
            </a:r>
          </a:p>
          <a:p>
            <a:pPr eaLnBrk="1" hangingPunct="1">
              <a:defRPr/>
            </a:pPr>
            <a:r>
              <a:rPr lang="en-US" altLang="en-US" sz="1200" kern="0" dirty="0" smtClean="0"/>
              <a:t>.com, commercial</a:t>
            </a:r>
          </a:p>
          <a:p>
            <a:pPr eaLnBrk="1" hangingPunct="1">
              <a:defRPr/>
            </a:pPr>
            <a:r>
              <a:rPr lang="en-US" altLang="en-US" sz="1200" kern="0" dirty="0" smtClean="0"/>
              <a:t>.</a:t>
            </a:r>
            <a:r>
              <a:rPr lang="en-US" altLang="en-US" sz="1200" kern="0" dirty="0" err="1" smtClean="0"/>
              <a:t>gov</a:t>
            </a:r>
            <a:r>
              <a:rPr lang="en-US" altLang="en-US" sz="1200" kern="0" dirty="0" smtClean="0"/>
              <a:t>, government</a:t>
            </a:r>
          </a:p>
          <a:p>
            <a:pPr eaLnBrk="1" hangingPunct="1">
              <a:defRPr/>
            </a:pPr>
            <a:r>
              <a:rPr lang="en-US" altLang="en-US" sz="1200" kern="0" dirty="0" smtClean="0"/>
              <a:t>.org, non profit</a:t>
            </a:r>
          </a:p>
          <a:p>
            <a:pPr eaLnBrk="1" hangingPunct="1">
              <a:defRPr/>
            </a:pPr>
            <a:r>
              <a:rPr lang="en-US" altLang="en-US" sz="1200" kern="0" dirty="0" err="1" smtClean="0"/>
              <a:t>.net</a:t>
            </a:r>
            <a:r>
              <a:rPr lang="en-US" altLang="en-US" sz="1200" kern="0" dirty="0" smtClean="0"/>
              <a:t>, networking organizations </a:t>
            </a:r>
            <a:endParaRPr lang="en-US" altLang="en-US" sz="1200" dirty="0" smtClean="0"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cs typeface="Arial" charset="0"/>
              </a:rPr>
              <a:t>These are called </a:t>
            </a:r>
            <a:r>
              <a:rPr lang="en-US" altLang="fr-FR" sz="1200" dirty="0" smtClean="0">
                <a:cs typeface="Arial" charset="0"/>
              </a:rPr>
              <a:t>“</a:t>
            </a:r>
            <a:r>
              <a:rPr lang="en-US" altLang="ja-JP" sz="1200" dirty="0" smtClean="0">
                <a:solidFill>
                  <a:srgbClr val="FF0000"/>
                </a:solidFill>
                <a:cs typeface="Arial" charset="0"/>
              </a:rPr>
              <a:t>generic</a:t>
            </a:r>
            <a:r>
              <a:rPr lang="en-US" altLang="fr-FR" sz="1200" dirty="0" smtClean="0">
                <a:cs typeface="Arial" charset="0"/>
              </a:rPr>
              <a:t>”</a:t>
            </a:r>
            <a:r>
              <a:rPr lang="en-US" altLang="ja-JP" sz="1200" dirty="0" smtClean="0">
                <a:cs typeface="Arial" charset="0"/>
              </a:rPr>
              <a:t> TLDs.</a:t>
            </a:r>
            <a:endParaRPr lang="en-US" altLang="en-US" sz="1200" dirty="0" smtClean="0"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44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716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02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64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49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249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48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447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39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94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26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315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13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5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minutes (</a:t>
            </a:r>
            <a:r>
              <a:rPr lang="en-US" dirty="0" smtClean="0"/>
              <a:t>recall </a:t>
            </a:r>
            <a:r>
              <a:rPr lang="en-US" dirty="0"/>
              <a:t>earlier delay versus arrival rate curve from Chapter 1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Total data request</a:t>
            </a:r>
            <a:r>
              <a:rPr lang="en-US" baseline="0" dirty="0" smtClean="0"/>
              <a:t> is 15*100 kb= 1500K bits</a:t>
            </a:r>
          </a:p>
          <a:p>
            <a:r>
              <a:rPr lang="en-US" baseline="0" dirty="0" smtClean="0"/>
              <a:t>Average data rate =  1500K b/s 0r 1500/1000 Mbps = 1.50 Mbps</a:t>
            </a:r>
          </a:p>
          <a:p>
            <a:endParaRPr lang="en-US" dirty="0" smtClean="0"/>
          </a:p>
          <a:p>
            <a:r>
              <a:rPr lang="en-US" dirty="0" smtClean="0"/>
              <a:t>Access link utilization</a:t>
            </a:r>
            <a:r>
              <a:rPr lang="en-US" baseline="0" dirty="0" smtClean="0"/>
              <a:t>: 1.50/1.54 =97.4….</a:t>
            </a:r>
          </a:p>
          <a:p>
            <a:r>
              <a:rPr lang="en-US" dirty="0" smtClean="0"/>
              <a:t>LAN utilization:</a:t>
            </a:r>
            <a:r>
              <a:rPr lang="en-US" baseline="0" dirty="0" smtClean="0"/>
              <a:t> 1.50/1 </a:t>
            </a:r>
            <a:r>
              <a:rPr lang="en-US" baseline="0" dirty="0" err="1" smtClean="0"/>
              <a:t>Gbps</a:t>
            </a:r>
            <a:r>
              <a:rPr lang="en-US" baseline="0" dirty="0" smtClean="0"/>
              <a:t>= </a:t>
            </a:r>
            <a:r>
              <a:rPr lang="en-US" dirty="0" smtClean="0"/>
              <a:t>1.5/1000</a:t>
            </a:r>
            <a:r>
              <a:rPr lang="en-US" baseline="0" dirty="0" smtClean="0"/>
              <a:t> mbps= .0015 mbps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4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0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A8080-423F-4EF2-8325-F756662D597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8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3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6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4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bhan.ullah@nu.edu.p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vault.com/blog/ftp-in-action-newslett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terprise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e32IZlMtY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mO_0mOwG4&amp;list=PLBbU9-SUUCwVmwRswAHdqoJw-D2WeD9CN&amp;index=2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Lecture (Chapter2) </a:t>
            </a:r>
            <a:endParaRPr lang="en-US" sz="35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4300" dirty="0" smtClean="0">
                <a:solidFill>
                  <a:srgbClr val="000099"/>
                </a:solidFill>
              </a:rPr>
              <a:t>Application </a:t>
            </a:r>
            <a:r>
              <a:rPr lang="en-US" altLang="en-US" sz="4300" dirty="0">
                <a:solidFill>
                  <a:srgbClr val="000099"/>
                </a:solidFill>
              </a:rPr>
              <a:t>Layer</a:t>
            </a:r>
          </a:p>
          <a:p>
            <a:pPr marL="130175" indent="0" algn="ctr">
              <a:buNone/>
            </a:pPr>
            <a:r>
              <a:rPr lang="en-US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endParaRPr lang="en-US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</a:t>
            </a: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</a:t>
            </a:r>
            <a:r>
              <a:rPr lang="en-US" sz="3900" b="1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) </a:t>
            </a:r>
            <a:r>
              <a:rPr lang="en-US" sz="3900" b="1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Fall-2022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Computer Networks </a:t>
            </a:r>
            <a:endParaRPr lang="en-US" sz="5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/>
              <a:pPr/>
              <a:t>1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868" y="4719957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 Box 76">
            <a:extLst>
              <a:ext uri="{FF2B5EF4-FFF2-40B4-BE49-F238E27FC236}">
                <a16:creationId xmlns:a16="http://schemas.microsoft.com/office/drawing/2014/main" id="{3175A1F8-F48E-9749-AA0C-8A115012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72" y="5180762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How to compute link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utilization, delay?</a:t>
            </a:r>
          </a:p>
        </p:txBody>
      </p:sp>
      <p:sp>
        <p:nvSpPr>
          <p:cNvPr id="282" name="Text Box 83">
            <a:extLst>
              <a:ext uri="{FF2B5EF4-FFF2-40B4-BE49-F238E27FC236}">
                <a16:creationId xmlns:a16="http://schemas.microsoft.com/office/drawing/2014/main" id="{445BA7C8-9DBB-B245-98C3-EA83E67E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791" y="4053039"/>
            <a:ext cx="3306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web cache (cheap!)</a:t>
            </a:r>
          </a:p>
        </p:txBody>
      </p: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Slide Number Placeholder 2">
            <a:extLst>
              <a:ext uri="{FF2B5EF4-FFF2-40B4-BE49-F238E27FC236}">
                <a16:creationId xmlns:a16="http://schemas.microsoft.com/office/drawing/2014/main" id="{CD12BA19-40D2-F44B-8E23-E4E6B15A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282" grpId="0"/>
      <p:bldP spid="2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Calculating access link utilization, end-end delay with cache:</a:t>
            </a:r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48492" y="4470671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Rectangle 4">
            <a:extLst>
              <a:ext uri="{FF2B5EF4-FFF2-40B4-BE49-F238E27FC236}">
                <a16:creationId xmlns:a16="http://schemas.microsoft.com/office/drawing/2014/main" id="{5292EFEC-88AD-0B46-B2E3-643489D30B9D}"/>
              </a:ext>
            </a:extLst>
          </p:cNvPr>
          <p:cNvSpPr txBox="1">
            <a:spLocks noChangeArrowheads="1"/>
          </p:cNvSpPr>
          <p:nvPr/>
        </p:nvSpPr>
        <p:spPr>
          <a:xfrm>
            <a:off x="889002" y="1405471"/>
            <a:ext cx="6166171" cy="17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3975" algn="l"/>
                <a:tab pos="576263" algn="l"/>
              </a:tabLst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suppose cache hit rate is 0.4:  </a:t>
            </a:r>
          </a:p>
          <a:p>
            <a:pPr marL="352425" marR="0" lvl="0" indent="-231775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3975" algn="l"/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40% requests served by cache, with low (msec) delay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</a:t>
            </a:r>
          </a:p>
        </p:txBody>
      </p:sp>
      <p:sp>
        <p:nvSpPr>
          <p:cNvPr id="253" name="Rectangle 4">
            <a:extLst>
              <a:ext uri="{FF2B5EF4-FFF2-40B4-BE49-F238E27FC236}">
                <a16:creationId xmlns:a16="http://schemas.microsoft.com/office/drawing/2014/main" id="{0C139AEE-1F5A-A64B-9C16-223417C8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19" y="2685374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60% requests satisfied at origin </a:t>
            </a:r>
          </a:p>
          <a:p>
            <a:pPr marL="406400" marR="0" lvl="1" indent="-1698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rate to browsers over access link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4730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Arial" panose="020B0604020202020204" pitchFamily="34" charset="0"/>
              <a:buChar char="•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access link utilization = 0.9/1.54 = .58 means low (msec) queueing delay at access link</a:t>
            </a:r>
          </a:p>
        </p:txBody>
      </p:sp>
      <p:sp>
        <p:nvSpPr>
          <p:cNvPr id="271" name="Rectangle 4">
            <a:extLst>
              <a:ext uri="{FF2B5EF4-FFF2-40B4-BE49-F238E27FC236}">
                <a16:creationId xmlns:a16="http://schemas.microsoft.com/office/drawing/2014/main" id="{D2059C01-2D9C-6C48-A831-71AE55D0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6" y="4570944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marR="0" lvl="0" indent="-220663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 end-end delay: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0.6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from origin servers)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    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when satisfied at cache)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BE105-9733-D741-944B-F6DC771B29F2}"/>
              </a:ext>
            </a:extLst>
          </p:cNvPr>
          <p:cNvSpPr txBox="1"/>
          <p:nvPr/>
        </p:nvSpPr>
        <p:spPr>
          <a:xfrm>
            <a:off x="990600" y="6119336"/>
            <a:ext cx="927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Slide Number Placeholder 2">
            <a:extLst>
              <a:ext uri="{FF2B5EF4-FFF2-40B4-BE49-F238E27FC236}">
                <a16:creationId xmlns:a16="http://schemas.microsoft.com/office/drawing/2014/main" id="{14DEAC98-1261-9342-BC5F-A639A069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Conditional GET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14337" y="1626575"/>
            <a:ext cx="5597253" cy="51323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don’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 send object if cache has up-to-date cached version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object transmission delay (or use of network resources)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specify date of cached copy in HTTP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contains no object if cached copy is up-to-date: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HTTP/1.0 304 Not Modified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3" name="Line 4">
            <a:extLst>
              <a:ext uri="{FF2B5EF4-FFF2-40B4-BE49-F238E27FC236}">
                <a16:creationId xmlns:a16="http://schemas.microsoft.com/office/drawing/2014/main" id="{F2F5CF00-0B08-CD49-8216-B019F02D6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490" y="2068251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Text Box 8">
            <a:extLst>
              <a:ext uri="{FF2B5EF4-FFF2-40B4-BE49-F238E27FC236}">
                <a16:creationId xmlns:a16="http://schemas.microsoft.com/office/drawing/2014/main" id="{906861D1-0EDE-1E49-A686-C17A9896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878" y="1952364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msg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5" name="Line 9">
            <a:extLst>
              <a:ext uri="{FF2B5EF4-FFF2-40B4-BE49-F238E27FC236}">
                <a16:creationId xmlns:a16="http://schemas.microsoft.com/office/drawing/2014/main" id="{ED4D0E55-FFE9-4141-9763-499742C88E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4540" y="281437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6" name="Group 30">
            <a:extLst>
              <a:ext uri="{FF2B5EF4-FFF2-40B4-BE49-F238E27FC236}">
                <a16:creationId xmlns:a16="http://schemas.microsoft.com/office/drawing/2014/main" id="{F2D4CC5D-48B8-6642-A163-00E2785A7CB2}"/>
              </a:ext>
            </a:extLst>
          </p:cNvPr>
          <p:cNvGrpSpPr>
            <a:grpSpLocks/>
          </p:cNvGrpSpPr>
          <p:nvPr/>
        </p:nvGrpSpPr>
        <p:grpSpPr bwMode="auto">
          <a:xfrm>
            <a:off x="7322828" y="2808026"/>
            <a:ext cx="2643187" cy="865188"/>
            <a:chOff x="2698" y="2036"/>
            <a:chExt cx="1665" cy="545"/>
          </a:xfrm>
        </p:grpSpPr>
        <p:sp>
          <p:nvSpPr>
            <p:cNvPr id="277" name="Rectangle 10">
              <a:extLst>
                <a:ext uri="{FF2B5EF4-FFF2-40B4-BE49-F238E27FC236}">
                  <a16:creationId xmlns:a16="http://schemas.microsoft.com/office/drawing/2014/main" id="{B8FAE946-FF4C-5F4E-8634-A0F622EB3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D0F47DD5-D98D-8947-AE9C-C9BE59718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HTTP/1.0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304 Not Modified</a:t>
              </a:r>
              <a:endPara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9" name="Text Box 28">
            <a:extLst>
              <a:ext uri="{FF2B5EF4-FFF2-40B4-BE49-F238E27FC236}">
                <a16:creationId xmlns:a16="http://schemas.microsoft.com/office/drawing/2014/main" id="{FD73E46B-3F04-E648-BC54-671B5D578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0040" y="2103176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modified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before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&lt;date&gt;</a:t>
            </a:r>
          </a:p>
        </p:txBody>
      </p:sp>
      <p:sp>
        <p:nvSpPr>
          <p:cNvPr id="280" name="Line 31">
            <a:extLst>
              <a:ext uri="{FF2B5EF4-FFF2-40B4-BE49-F238E27FC236}">
                <a16:creationId xmlns:a16="http://schemas.microsoft.com/office/drawing/2014/main" id="{C63FE7CD-8932-5842-A550-AB95E976B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603" y="4033576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Line 32">
            <a:extLst>
              <a:ext uri="{FF2B5EF4-FFF2-40B4-BE49-F238E27FC236}">
                <a16:creationId xmlns:a16="http://schemas.microsoft.com/office/drawing/2014/main" id="{FB4BB9E8-5BA3-1A4B-A22B-B43D87979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165" y="4632064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Text Box 34">
            <a:extLst>
              <a:ext uri="{FF2B5EF4-FFF2-40B4-BE49-F238E27FC236}">
                <a16:creationId xmlns:a16="http://schemas.microsoft.com/office/drawing/2014/main" id="{EEDA71D6-F453-1A4D-98C9-B23EA89D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640" y="4516176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msg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3" name="Line 35">
            <a:extLst>
              <a:ext uri="{FF2B5EF4-FFF2-40B4-BE49-F238E27FC236}">
                <a16:creationId xmlns:a16="http://schemas.microsoft.com/office/drawing/2014/main" id="{8CE24BAA-3E73-704D-A359-BE2DD47924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1215" y="541152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Text Box 38">
            <a:extLst>
              <a:ext uri="{FF2B5EF4-FFF2-40B4-BE49-F238E27FC236}">
                <a16:creationId xmlns:a16="http://schemas.microsoft.com/office/drawing/2014/main" id="{6B6CFEBF-546C-2C4A-A9DA-A2BC6976D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690" y="5355964"/>
            <a:ext cx="2643188" cy="12311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response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HTTP/1.0 200 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&lt;data&gt;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5" name="Text Box 39">
            <a:extLst>
              <a:ext uri="{FF2B5EF4-FFF2-40B4-BE49-F238E27FC236}">
                <a16:creationId xmlns:a16="http://schemas.microsoft.com/office/drawing/2014/main" id="{F31EAC50-5999-F949-836E-741F26435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9415" y="4762239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modified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after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DA0E8B-38E2-9342-A1EB-20A2D702A664}"/>
              </a:ext>
            </a:extLst>
          </p:cNvPr>
          <p:cNvGrpSpPr/>
          <p:nvPr/>
        </p:nvGrpSpPr>
        <p:grpSpPr>
          <a:xfrm>
            <a:off x="6311590" y="931601"/>
            <a:ext cx="4549154" cy="787400"/>
            <a:chOff x="6311590" y="931601"/>
            <a:chExt cx="4549154" cy="787400"/>
          </a:xfrm>
        </p:grpSpPr>
        <p:sp>
          <p:nvSpPr>
            <p:cNvPr id="286" name="Text Box 5">
              <a:extLst>
                <a:ext uri="{FF2B5EF4-FFF2-40B4-BE49-F238E27FC236}">
                  <a16:creationId xmlns:a16="http://schemas.microsoft.com/office/drawing/2014/main" id="{E637D672-7B6C-1647-8EEE-A788FA28F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590" y="1015739"/>
              <a:ext cx="777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client</a:t>
              </a:r>
            </a:p>
          </p:txBody>
        </p:sp>
        <p:sp>
          <p:nvSpPr>
            <p:cNvPr id="287" name="Text Box 6">
              <a:extLst>
                <a:ext uri="{FF2B5EF4-FFF2-40B4-BE49-F238E27FC236}">
                  <a16:creationId xmlns:a16="http://schemas.microsoft.com/office/drawing/2014/main" id="{5AC69B11-5115-184E-9F7C-26E36EF6D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3785" y="1010976"/>
              <a:ext cx="836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</a:p>
          </p:txBody>
        </p:sp>
        <p:grpSp>
          <p:nvGrpSpPr>
            <p:cNvPr id="288" name="Group 34">
              <a:extLst>
                <a:ext uri="{FF2B5EF4-FFF2-40B4-BE49-F238E27FC236}">
                  <a16:creationId xmlns:a16="http://schemas.microsoft.com/office/drawing/2014/main" id="{966CD3F7-7AB2-924F-823A-58555F321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190" y="931601"/>
              <a:ext cx="422275" cy="685800"/>
              <a:chOff x="4140" y="429"/>
              <a:chExt cx="1425" cy="2396"/>
            </a:xfrm>
          </p:grpSpPr>
          <p:sp>
            <p:nvSpPr>
              <p:cNvPr id="289" name="Freeform 35">
                <a:extLst>
                  <a:ext uri="{FF2B5EF4-FFF2-40B4-BE49-F238E27FC236}">
                    <a16:creationId xmlns:a16="http://schemas.microsoft.com/office/drawing/2014/main" id="{8CE7E2BE-E936-F147-8C06-14388956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0" name="Rectangle 36">
                <a:extLst>
                  <a:ext uri="{FF2B5EF4-FFF2-40B4-BE49-F238E27FC236}">
                    <a16:creationId xmlns:a16="http://schemas.microsoft.com/office/drawing/2014/main" id="{A6315B9D-328B-4B4A-938A-EEDFB67D3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0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Freeform 37">
                <a:extLst>
                  <a:ext uri="{FF2B5EF4-FFF2-40B4-BE49-F238E27FC236}">
                    <a16:creationId xmlns:a16="http://schemas.microsoft.com/office/drawing/2014/main" id="{D6D629FF-99A4-C445-814B-73349ADDC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9" name="Freeform 38">
                <a:extLst>
                  <a:ext uri="{FF2B5EF4-FFF2-40B4-BE49-F238E27FC236}">
                    <a16:creationId xmlns:a16="http://schemas.microsoft.com/office/drawing/2014/main" id="{99A64A90-EA88-094D-B5BA-9DEE55C33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0" name="Rectangle 39">
                <a:extLst>
                  <a:ext uri="{FF2B5EF4-FFF2-40B4-BE49-F238E27FC236}">
                    <a16:creationId xmlns:a16="http://schemas.microsoft.com/office/drawing/2014/main" id="{4F858703-B37B-004C-96CE-22FC3EB7F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5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1" name="Group 40">
                <a:extLst>
                  <a:ext uri="{FF2B5EF4-FFF2-40B4-BE49-F238E27FC236}">
                    <a16:creationId xmlns:a16="http://schemas.microsoft.com/office/drawing/2014/main" id="{94FE2F64-7E16-FF44-B770-1FF34858D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42" name="AutoShape 41">
                  <a:extLst>
                    <a:ext uri="{FF2B5EF4-FFF2-40B4-BE49-F238E27FC236}">
                      <a16:creationId xmlns:a16="http://schemas.microsoft.com/office/drawing/2014/main" id="{FFB919DB-3DB6-2E47-9682-893EFF450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AutoShape 42">
                  <a:extLst>
                    <a:ext uri="{FF2B5EF4-FFF2-40B4-BE49-F238E27FC236}">
                      <a16:creationId xmlns:a16="http://schemas.microsoft.com/office/drawing/2014/main" id="{4E207D69-67B1-E24E-86A3-1CFB9A8ED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9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3" name="Rectangle 43">
                <a:extLst>
                  <a:ext uri="{FF2B5EF4-FFF2-40B4-BE49-F238E27FC236}">
                    <a16:creationId xmlns:a16="http://schemas.microsoft.com/office/drawing/2014/main" id="{B50DC330-10D1-2A4E-ACAC-FF9B40FF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17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4" name="Group 44">
                <a:extLst>
                  <a:ext uri="{FF2B5EF4-FFF2-40B4-BE49-F238E27FC236}">
                    <a16:creationId xmlns:a16="http://schemas.microsoft.com/office/drawing/2014/main" id="{2E12D255-3950-B547-9406-602D45CB34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40" name="AutoShape 45">
                  <a:extLst>
                    <a:ext uri="{FF2B5EF4-FFF2-40B4-BE49-F238E27FC236}">
                      <a16:creationId xmlns:a16="http://schemas.microsoft.com/office/drawing/2014/main" id="{BE313EB5-0E75-D64F-9B58-846AEC112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AutoShape 46">
                  <a:extLst>
                    <a:ext uri="{FF2B5EF4-FFF2-40B4-BE49-F238E27FC236}">
                      <a16:creationId xmlns:a16="http://schemas.microsoft.com/office/drawing/2014/main" id="{7CDD2F87-9EE6-9841-BDE1-56E95B3F0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6"/>
                  <a:ext cx="695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5" name="Rectangle 47">
                <a:extLst>
                  <a:ext uri="{FF2B5EF4-FFF2-40B4-BE49-F238E27FC236}">
                    <a16:creationId xmlns:a16="http://schemas.microsoft.com/office/drawing/2014/main" id="{A3C6AC3E-B182-224E-ABE3-984D17D8A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6" name="Rectangle 48">
                <a:extLst>
                  <a:ext uri="{FF2B5EF4-FFF2-40B4-BE49-F238E27FC236}">
                    <a16:creationId xmlns:a16="http://schemas.microsoft.com/office/drawing/2014/main" id="{D49F39F4-203C-5E48-875C-EE137013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7" name="Group 49">
                <a:extLst>
                  <a:ext uri="{FF2B5EF4-FFF2-40B4-BE49-F238E27FC236}">
                    <a16:creationId xmlns:a16="http://schemas.microsoft.com/office/drawing/2014/main" id="{CBB7495C-CDDF-B74E-AC55-41F4E153E9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8" name="AutoShape 50">
                  <a:extLst>
                    <a:ext uri="{FF2B5EF4-FFF2-40B4-BE49-F238E27FC236}">
                      <a16:creationId xmlns:a16="http://schemas.microsoft.com/office/drawing/2014/main" id="{DBD04B1C-004E-494D-9602-0F1310B0C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AutoShape 51">
                  <a:extLst>
                    <a:ext uri="{FF2B5EF4-FFF2-40B4-BE49-F238E27FC236}">
                      <a16:creationId xmlns:a16="http://schemas.microsoft.com/office/drawing/2014/main" id="{3D0C8D43-BC47-E747-9FD0-5C502E897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8" name="Freeform 52">
                <a:extLst>
                  <a:ext uri="{FF2B5EF4-FFF2-40B4-BE49-F238E27FC236}">
                    <a16:creationId xmlns:a16="http://schemas.microsoft.com/office/drawing/2014/main" id="{00C2FD89-F255-5B44-B5A0-4E02CB37B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09" name="Group 53">
                <a:extLst>
                  <a:ext uri="{FF2B5EF4-FFF2-40B4-BE49-F238E27FC236}">
                    <a16:creationId xmlns:a16="http://schemas.microsoft.com/office/drawing/2014/main" id="{C35E79E1-71FE-4E4A-83A2-F8C0643953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6" name="AutoShape 54">
                  <a:extLst>
                    <a:ext uri="{FF2B5EF4-FFF2-40B4-BE49-F238E27FC236}">
                      <a16:creationId xmlns:a16="http://schemas.microsoft.com/office/drawing/2014/main" id="{95A667E4-D78B-7A4C-A440-4917259D7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AutoShape 55">
                  <a:extLst>
                    <a:ext uri="{FF2B5EF4-FFF2-40B4-BE49-F238E27FC236}">
                      <a16:creationId xmlns:a16="http://schemas.microsoft.com/office/drawing/2014/main" id="{ED50BD44-2B1A-A041-ACD3-EEFDC8341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10" name="Rectangle 56">
                <a:extLst>
                  <a:ext uri="{FF2B5EF4-FFF2-40B4-BE49-F238E27FC236}">
                    <a16:creationId xmlns:a16="http://schemas.microsoft.com/office/drawing/2014/main" id="{5DA6EF43-A6D1-5A48-BBCA-48444D1A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0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8" name="Freeform 57">
                <a:extLst>
                  <a:ext uri="{FF2B5EF4-FFF2-40B4-BE49-F238E27FC236}">
                    <a16:creationId xmlns:a16="http://schemas.microsoft.com/office/drawing/2014/main" id="{3C6C8679-5D2D-A24A-B371-C4C1F50D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" name="Freeform 58">
                <a:extLst>
                  <a:ext uri="{FF2B5EF4-FFF2-40B4-BE49-F238E27FC236}">
                    <a16:creationId xmlns:a16="http://schemas.microsoft.com/office/drawing/2014/main" id="{84C1EB21-DBAC-5D42-A7C0-5F245901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0" name="Oval 59">
                <a:extLst>
                  <a:ext uri="{FF2B5EF4-FFF2-40B4-BE49-F238E27FC236}">
                    <a16:creationId xmlns:a16="http://schemas.microsoft.com/office/drawing/2014/main" id="{D88785FB-A16E-B34D-8961-EB75C81E8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9"/>
                <a:ext cx="48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9" name="Freeform 60">
                <a:extLst>
                  <a:ext uri="{FF2B5EF4-FFF2-40B4-BE49-F238E27FC236}">
                    <a16:creationId xmlns:a16="http://schemas.microsoft.com/office/drawing/2014/main" id="{137D376C-6C12-0648-BCAA-30DCACD9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0" name="AutoShape 61">
                <a:extLst>
                  <a:ext uri="{FF2B5EF4-FFF2-40B4-BE49-F238E27FC236}">
                    <a16:creationId xmlns:a16="http://schemas.microsoft.com/office/drawing/2014/main" id="{3524D490-AC16-CF4B-AAFE-EF4C666B3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1" name="AutoShape 62">
                <a:extLst>
                  <a:ext uri="{FF2B5EF4-FFF2-40B4-BE49-F238E27FC236}">
                    <a16:creationId xmlns:a16="http://schemas.microsoft.com/office/drawing/2014/main" id="{B279651A-6EBD-F542-B219-9B4C83AF4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2" name="Oval 63">
                <a:extLst>
                  <a:ext uri="{FF2B5EF4-FFF2-40B4-BE49-F238E27FC236}">
                    <a16:creationId xmlns:a16="http://schemas.microsoft.com/office/drawing/2014/main" id="{15D5DA26-8982-F44B-A3F7-03FEC745A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1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Oval 64">
                <a:extLst>
                  <a:ext uri="{FF2B5EF4-FFF2-40B4-BE49-F238E27FC236}">
                    <a16:creationId xmlns:a16="http://schemas.microsoft.com/office/drawing/2014/main" id="{25B61B78-2AA0-A245-9C22-EC0A104A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1"/>
                <a:ext cx="155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34" name="Oval 65">
                <a:extLst>
                  <a:ext uri="{FF2B5EF4-FFF2-40B4-BE49-F238E27FC236}">
                    <a16:creationId xmlns:a16="http://schemas.microsoft.com/office/drawing/2014/main" id="{78934A6A-6F9D-5541-8897-F81821D1A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1"/>
                <a:ext cx="161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5" name="Rectangle 66">
                <a:extLst>
                  <a:ext uri="{FF2B5EF4-FFF2-40B4-BE49-F238E27FC236}">
                    <a16:creationId xmlns:a16="http://schemas.microsoft.com/office/drawing/2014/main" id="{4994117A-432E-094B-BF94-5385D43F9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6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44" name="Group 67">
              <a:extLst>
                <a:ext uri="{FF2B5EF4-FFF2-40B4-BE49-F238E27FC236}">
                  <a16:creationId xmlns:a16="http://schemas.microsoft.com/office/drawing/2014/main" id="{A6DA78F5-835E-D242-9B19-A42AE8C14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7853" y="976051"/>
              <a:ext cx="742950" cy="742950"/>
              <a:chOff x="-44" y="1473"/>
              <a:chExt cx="981" cy="1105"/>
            </a:xfrm>
          </p:grpSpPr>
          <p:pic>
            <p:nvPicPr>
              <p:cNvPr id="545" name="Picture 68" descr="desktop_computer_stylized_medium">
                <a:extLst>
                  <a:ext uri="{FF2B5EF4-FFF2-40B4-BE49-F238E27FC236}">
                    <a16:creationId xmlns:a16="http://schemas.microsoft.com/office/drawing/2014/main" id="{AF3FF2A0-2B19-2846-B88C-3A51C7188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6" name="Freeform 69">
                <a:extLst>
                  <a:ext uri="{FF2B5EF4-FFF2-40B4-BE49-F238E27FC236}">
                    <a16:creationId xmlns:a16="http://schemas.microsoft.com/office/drawing/2014/main" id="{77A4C668-554A-6C44-A4D3-0F6A27C1F4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8064881B-A35A-8B40-BFE6-0E4FAAB88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9" grpId="0"/>
      <p:bldP spid="282" grpId="0" animBg="1"/>
      <p:bldP spid="284" grpId="0" animBg="1"/>
      <p:bldP spid="2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572119" y="1236917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Key goal: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decreased delay in multi-object HTTP requests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FB527882-F34C-8945-BA16-5C2965DA6310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2142059"/>
            <a:ext cx="10654118" cy="3930449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HTTP1.1:</a:t>
            </a:r>
            <a:r>
              <a:rPr kumimoji="0" lang="en-US" alt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introduced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multiple, pipelined GETs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over single TCP connection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responds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in-order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(FCFS: first-come-first-served scheduling) to GET requests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with FCFS, small object may have to wait for transmission  (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head-of-line (HOL) blocking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) behind large object(s)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loss recovery (retransmitting lost TCP segments) stalls object transmission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6F2E176-E832-C946-945A-E70AAE074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</a:t>
            </a:r>
            <a:endParaRPr lang="en-US" sz="4400" dirty="0"/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9A8B785A-4E29-F546-8152-139D7CF7C8F9}"/>
              </a:ext>
            </a:extLst>
          </p:cNvPr>
          <p:cNvSpPr txBox="1">
            <a:spLocks noChangeArrowheads="1"/>
          </p:cNvSpPr>
          <p:nvPr/>
        </p:nvSpPr>
        <p:spPr>
          <a:xfrm>
            <a:off x="901486" y="2150525"/>
            <a:ext cx="10458375" cy="448727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[RFC 7540, 2015]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increased flexibility at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in sending objects to client: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methods, status codes, most header fields unchanged from HTTP 1.1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transmission order of requested objects based on client-specified object priority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(not necessarily FCFS)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push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unrequested objects to client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divide objects into frames, schedule frames to mitigate HOL blocking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79D3858-EB11-8347-B284-0EA3928CF486}"/>
              </a:ext>
            </a:extLst>
          </p:cNvPr>
          <p:cNvSpPr txBox="1">
            <a:spLocks noChangeArrowheads="1"/>
          </p:cNvSpPr>
          <p:nvPr/>
        </p:nvSpPr>
        <p:spPr>
          <a:xfrm>
            <a:off x="572119" y="1236917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Key goal: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decreased delay in multi-object HTTP requests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0476A41-E13C-BC40-A484-B8CD2CE4B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HTTP/2: mitigating HOL blocking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274501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1.1: client requests 1 large object (e.g., video file) and 3 smaller objects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C81A400-509D-8B49-94F6-4A247623F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90250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1C4A8696-15E9-F34E-9D6B-A386450B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92257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13" name="Group 34">
            <a:extLst>
              <a:ext uri="{FF2B5EF4-FFF2-40B4-BE49-F238E27FC236}">
                <a16:creationId xmlns:a16="http://schemas.microsoft.com/office/drawing/2014/main" id="{3F9049F0-AD0D-BB4A-9A38-AE6CD2DEE44B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262203"/>
            <a:ext cx="422275" cy="685800"/>
            <a:chOff x="4140" y="429"/>
            <a:chExt cx="1425" cy="2396"/>
          </a:xfrm>
        </p:grpSpPr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803C6B5A-D9D1-EB4A-A391-52C6BC681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743E8922-0B4F-124B-8E08-EAFC48A2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8099CED-B66E-A64F-9D64-36008CA1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8E10A1E3-E714-724B-9A56-653D39FCC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51B7511E-9F4A-634B-B78E-ADF6D024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" name="Group 40">
              <a:extLst>
                <a:ext uri="{FF2B5EF4-FFF2-40B4-BE49-F238E27FC236}">
                  <a16:creationId xmlns:a16="http://schemas.microsoft.com/office/drawing/2014/main" id="{5B0CC43F-BAC2-3140-B5A3-62B0B2DB20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" name="AutoShape 41">
                <a:extLst>
                  <a:ext uri="{FF2B5EF4-FFF2-40B4-BE49-F238E27FC236}">
                    <a16:creationId xmlns:a16="http://schemas.microsoft.com/office/drawing/2014/main" id="{15BC3053-32F0-D74D-89AF-8B97E27A3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AutoShape 42">
                <a:extLst>
                  <a:ext uri="{FF2B5EF4-FFF2-40B4-BE49-F238E27FC236}">
                    <a16:creationId xmlns:a16="http://schemas.microsoft.com/office/drawing/2014/main" id="{20995AA6-2DCD-3745-B56B-D4A2BD01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" name="Rectangle 43">
              <a:extLst>
                <a:ext uri="{FF2B5EF4-FFF2-40B4-BE49-F238E27FC236}">
                  <a16:creationId xmlns:a16="http://schemas.microsoft.com/office/drawing/2014/main" id="{A0AB9F72-54CB-1348-80D1-B314D48A0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9E4659C2-4E42-B443-84EF-9148F9288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" name="AutoShape 45">
                <a:extLst>
                  <a:ext uri="{FF2B5EF4-FFF2-40B4-BE49-F238E27FC236}">
                    <a16:creationId xmlns:a16="http://schemas.microsoft.com/office/drawing/2014/main" id="{D8903B39-8265-544A-9AFB-566D599B9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AutoShape 46">
                <a:extLst>
                  <a:ext uri="{FF2B5EF4-FFF2-40B4-BE49-F238E27FC236}">
                    <a16:creationId xmlns:a16="http://schemas.microsoft.com/office/drawing/2014/main" id="{FD67A903-00AF-8F4D-B4F7-1CE98137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" name="Rectangle 47">
              <a:extLst>
                <a:ext uri="{FF2B5EF4-FFF2-40B4-BE49-F238E27FC236}">
                  <a16:creationId xmlns:a16="http://schemas.microsoft.com/office/drawing/2014/main" id="{4CE4A0E0-E439-5A47-BF8B-98C51081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9C3A9589-0AF1-484B-8D65-785BF63F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" name="Group 49">
              <a:extLst>
                <a:ext uri="{FF2B5EF4-FFF2-40B4-BE49-F238E27FC236}">
                  <a16:creationId xmlns:a16="http://schemas.microsoft.com/office/drawing/2014/main" id="{B0BBD09F-6C03-C742-8A03-DE01670CB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" name="AutoShape 50">
                <a:extLst>
                  <a:ext uri="{FF2B5EF4-FFF2-40B4-BE49-F238E27FC236}">
                    <a16:creationId xmlns:a16="http://schemas.microsoft.com/office/drawing/2014/main" id="{F540A08B-AEF4-A545-BD11-4851FF84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AutoShape 51">
                <a:extLst>
                  <a:ext uri="{FF2B5EF4-FFF2-40B4-BE49-F238E27FC236}">
                    <a16:creationId xmlns:a16="http://schemas.microsoft.com/office/drawing/2014/main" id="{3E831A66-2030-664B-A089-E131017C2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110631-8DF7-8E4E-A94B-F2F52EA1E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53">
              <a:extLst>
                <a:ext uri="{FF2B5EF4-FFF2-40B4-BE49-F238E27FC236}">
                  <a16:creationId xmlns:a16="http://schemas.microsoft.com/office/drawing/2014/main" id="{0605E8F2-9F9A-7648-8BA6-ABA0DFC79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" name="AutoShape 54">
                <a:extLst>
                  <a:ext uri="{FF2B5EF4-FFF2-40B4-BE49-F238E27FC236}">
                    <a16:creationId xmlns:a16="http://schemas.microsoft.com/office/drawing/2014/main" id="{D18E181B-E7B4-7D4A-A9B8-9FDE56CEB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AutoShape 55">
                <a:extLst>
                  <a:ext uri="{FF2B5EF4-FFF2-40B4-BE49-F238E27FC236}">
                    <a16:creationId xmlns:a16="http://schemas.microsoft.com/office/drawing/2014/main" id="{0A0D2D66-4293-5E42-AB2B-B27978D8D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" name="Rectangle 56">
              <a:extLst>
                <a:ext uri="{FF2B5EF4-FFF2-40B4-BE49-F238E27FC236}">
                  <a16:creationId xmlns:a16="http://schemas.microsoft.com/office/drawing/2014/main" id="{29DA363B-DCCE-0E42-97D8-C3675780D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003F54F8-B50A-A745-830C-199E1BDB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7C5A7536-BE63-4040-ABA1-74B2DEB36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59">
              <a:extLst>
                <a:ext uri="{FF2B5EF4-FFF2-40B4-BE49-F238E27FC236}">
                  <a16:creationId xmlns:a16="http://schemas.microsoft.com/office/drawing/2014/main" id="{22686AD2-E3C1-444A-BFBF-DA435777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A511E8EF-CCBE-984C-81CA-5741AD13A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AutoShape 61">
              <a:extLst>
                <a:ext uri="{FF2B5EF4-FFF2-40B4-BE49-F238E27FC236}">
                  <a16:creationId xmlns:a16="http://schemas.microsoft.com/office/drawing/2014/main" id="{E12F38C4-3DA7-4848-A901-A1CCC933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AutoShape 62">
              <a:extLst>
                <a:ext uri="{FF2B5EF4-FFF2-40B4-BE49-F238E27FC236}">
                  <a16:creationId xmlns:a16="http://schemas.microsoft.com/office/drawing/2014/main" id="{48A88A52-5BBB-4743-AF8B-09BA6FDF0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63">
              <a:extLst>
                <a:ext uri="{FF2B5EF4-FFF2-40B4-BE49-F238E27FC236}">
                  <a16:creationId xmlns:a16="http://schemas.microsoft.com/office/drawing/2014/main" id="{D48CE070-E4DE-984E-B8A5-1FAECB3FC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64">
              <a:extLst>
                <a:ext uri="{FF2B5EF4-FFF2-40B4-BE49-F238E27FC236}">
                  <a16:creationId xmlns:a16="http://schemas.microsoft.com/office/drawing/2014/main" id="{3AACC7F2-958D-5A4E-B37D-C55208B6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Oval 65">
              <a:extLst>
                <a:ext uri="{FF2B5EF4-FFF2-40B4-BE49-F238E27FC236}">
                  <a16:creationId xmlns:a16="http://schemas.microsoft.com/office/drawing/2014/main" id="{F26427F9-3E33-EB43-B662-FA88A41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8F1829D6-46E0-BC42-B764-C952B46A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67">
            <a:extLst>
              <a:ext uri="{FF2B5EF4-FFF2-40B4-BE49-F238E27FC236}">
                <a16:creationId xmlns:a16="http://schemas.microsoft.com/office/drawing/2014/main" id="{E398CB23-1767-0048-89F5-62C5E9AF7865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91964"/>
            <a:ext cx="742950" cy="742950"/>
            <a:chOff x="-44" y="1473"/>
            <a:chExt cx="981" cy="1105"/>
          </a:xfrm>
        </p:grpSpPr>
        <p:pic>
          <p:nvPicPr>
            <p:cNvPr id="47" name="Picture 68" descr="desktop_computer_stylized_medium">
              <a:extLst>
                <a:ext uri="{FF2B5EF4-FFF2-40B4-BE49-F238E27FC236}">
                  <a16:creationId xmlns:a16="http://schemas.microsoft.com/office/drawing/2014/main" id="{8EC7FF3D-42E5-D345-8DA9-637E325A4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A9F3AAA5-0B80-934E-BA4C-75AD71012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D5BA50-AF40-4342-8C77-22AF37730C06}"/>
              </a:ext>
            </a:extLst>
          </p:cNvPr>
          <p:cNvCxnSpPr>
            <a:cxnSpLocks/>
          </p:cNvCxnSpPr>
          <p:nvPr/>
        </p:nvCxnSpPr>
        <p:spPr>
          <a:xfrm>
            <a:off x="3526536" y="2791484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F97F68-AA2C-FB49-ABBC-199B7521D0A1}"/>
              </a:ext>
            </a:extLst>
          </p:cNvPr>
          <p:cNvSpPr txBox="1"/>
          <p:nvPr/>
        </p:nvSpPr>
        <p:spPr>
          <a:xfrm>
            <a:off x="6093263" y="2667596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4675CA-3B4C-CC4F-AFB8-7456C2CEC59A}"/>
              </a:ext>
            </a:extLst>
          </p:cNvPr>
          <p:cNvSpPr txBox="1"/>
          <p:nvPr/>
        </p:nvSpPr>
        <p:spPr>
          <a:xfrm>
            <a:off x="5291796" y="25967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B1F67B-C0F8-024A-91A3-3517B8E3A8B6}"/>
              </a:ext>
            </a:extLst>
          </p:cNvPr>
          <p:cNvSpPr txBox="1"/>
          <p:nvPr/>
        </p:nvSpPr>
        <p:spPr>
          <a:xfrm>
            <a:off x="4513773" y="253810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26801-4441-6448-9C51-E7BF273943AE}"/>
              </a:ext>
            </a:extLst>
          </p:cNvPr>
          <p:cNvSpPr txBox="1"/>
          <p:nvPr/>
        </p:nvSpPr>
        <p:spPr>
          <a:xfrm>
            <a:off x="3721264" y="24738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FF6E3C-DC0A-2A42-A83A-2B0D55A3D376}"/>
              </a:ext>
            </a:extLst>
          </p:cNvPr>
          <p:cNvSpPr/>
          <p:nvPr/>
        </p:nvSpPr>
        <p:spPr>
          <a:xfrm>
            <a:off x="8620343" y="3108868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0AB6BC-5FA2-CD42-9930-4B26196539D4}"/>
              </a:ext>
            </a:extLst>
          </p:cNvPr>
          <p:cNvSpPr/>
          <p:nvPr/>
        </p:nvSpPr>
        <p:spPr>
          <a:xfrm>
            <a:off x="8624001" y="5094824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CCEA0D-BD56-2144-8446-6F45775C9DAB}"/>
              </a:ext>
            </a:extLst>
          </p:cNvPr>
          <p:cNvGrpSpPr/>
          <p:nvPr/>
        </p:nvGrpSpPr>
        <p:grpSpPr>
          <a:xfrm>
            <a:off x="3400914" y="3064264"/>
            <a:ext cx="4052925" cy="2231577"/>
            <a:chOff x="3400914" y="3064264"/>
            <a:chExt cx="4052925" cy="2231577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D6DCCE9-A422-404A-94DE-DE520C1D2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022530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F7FDDA2-EA85-004E-AB1B-97A9090ECD2A}"/>
                </a:ext>
              </a:extLst>
            </p:cNvPr>
            <p:cNvSpPr/>
            <p:nvPr/>
          </p:nvSpPr>
          <p:spPr>
            <a:xfrm>
              <a:off x="3517643" y="3064264"/>
              <a:ext cx="3868169" cy="2226179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67383 w 3876052"/>
                <a:gd name="connsiteY0" fmla="*/ 0 h 2226179"/>
                <a:gd name="connsiteX1" fmla="*/ 411 w 3876052"/>
                <a:gd name="connsiteY1" fmla="*/ 273465 h 2226179"/>
                <a:gd name="connsiteX2" fmla="*/ 411 w 3876052"/>
                <a:gd name="connsiteY2" fmla="*/ 2226179 h 2226179"/>
                <a:gd name="connsiteX3" fmla="*/ 3875929 w 3876052"/>
                <a:gd name="connsiteY3" fmla="*/ 1956987 h 2226179"/>
                <a:gd name="connsiteX4" fmla="*/ 3867383 w 3876052"/>
                <a:gd name="connsiteY4" fmla="*/ 0 h 2226179"/>
                <a:gd name="connsiteX0" fmla="*/ 3867383 w 3871845"/>
                <a:gd name="connsiteY0" fmla="*/ 0 h 2226179"/>
                <a:gd name="connsiteX1" fmla="*/ 411 w 3871845"/>
                <a:gd name="connsiteY1" fmla="*/ 273465 h 2226179"/>
                <a:gd name="connsiteX2" fmla="*/ 411 w 3871845"/>
                <a:gd name="connsiteY2" fmla="*/ 2226179 h 2226179"/>
                <a:gd name="connsiteX3" fmla="*/ 3871656 w 3871845"/>
                <a:gd name="connsiteY3" fmla="*/ 1969806 h 2226179"/>
                <a:gd name="connsiteX4" fmla="*/ 3867383 w 3871845"/>
                <a:gd name="connsiteY4" fmla="*/ 0 h 2226179"/>
                <a:gd name="connsiteX0" fmla="*/ 3867383 w 3872034"/>
                <a:gd name="connsiteY0" fmla="*/ 0 h 2226179"/>
                <a:gd name="connsiteX1" fmla="*/ 411 w 3872034"/>
                <a:gd name="connsiteY1" fmla="*/ 273465 h 2226179"/>
                <a:gd name="connsiteX2" fmla="*/ 411 w 3872034"/>
                <a:gd name="connsiteY2" fmla="*/ 2226179 h 2226179"/>
                <a:gd name="connsiteX3" fmla="*/ 3871656 w 3872034"/>
                <a:gd name="connsiteY3" fmla="*/ 1969806 h 2226179"/>
                <a:gd name="connsiteX4" fmla="*/ 3867383 w 3872034"/>
                <a:gd name="connsiteY4" fmla="*/ 0 h 2226179"/>
                <a:gd name="connsiteX0" fmla="*/ 3867383 w 3868169"/>
                <a:gd name="connsiteY0" fmla="*/ 0 h 2226179"/>
                <a:gd name="connsiteX1" fmla="*/ 411 w 3868169"/>
                <a:gd name="connsiteY1" fmla="*/ 273465 h 2226179"/>
                <a:gd name="connsiteX2" fmla="*/ 411 w 3868169"/>
                <a:gd name="connsiteY2" fmla="*/ 2226179 h 2226179"/>
                <a:gd name="connsiteX3" fmla="*/ 3863110 w 3868169"/>
                <a:gd name="connsiteY3" fmla="*/ 1969806 h 2226179"/>
                <a:gd name="connsiteX4" fmla="*/ 3867383 w 3868169"/>
                <a:gd name="connsiteY4" fmla="*/ 0 h 222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8169" h="222617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32D652-964E-9F43-98C4-FFCFB51B8116}"/>
              </a:ext>
            </a:extLst>
          </p:cNvPr>
          <p:cNvGrpSpPr/>
          <p:nvPr/>
        </p:nvGrpSpPr>
        <p:grpSpPr>
          <a:xfrm>
            <a:off x="3389679" y="5054301"/>
            <a:ext cx="4064160" cy="386589"/>
            <a:chOff x="3389679" y="5054301"/>
            <a:chExt cx="4064160" cy="38658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4B14409-7AA2-6647-870D-F81D3E4A7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679" y="5161562"/>
              <a:ext cx="4064160" cy="279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0D71812-E6AC-D143-8CC1-FD1BA4C52E80}"/>
                </a:ext>
              </a:extLst>
            </p:cNvPr>
            <p:cNvSpPr/>
            <p:nvPr/>
          </p:nvSpPr>
          <p:spPr>
            <a:xfrm>
              <a:off x="3519116" y="5054301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FB06DE-F29F-A246-84EE-63E1636623F1}"/>
              </a:ext>
            </a:extLst>
          </p:cNvPr>
          <p:cNvGrpSpPr/>
          <p:nvPr/>
        </p:nvGrpSpPr>
        <p:grpSpPr>
          <a:xfrm>
            <a:off x="3401181" y="5445216"/>
            <a:ext cx="4028803" cy="375356"/>
            <a:chOff x="3401181" y="5445216"/>
            <a:chExt cx="4028803" cy="37535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8B400F4-D655-EC45-9A58-A60137EE2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181" y="5534648"/>
              <a:ext cx="4028803" cy="269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5D9F6BF-C428-4448-A3F0-EC7E244381F1}"/>
                </a:ext>
              </a:extLst>
            </p:cNvPr>
            <p:cNvSpPr/>
            <p:nvPr/>
          </p:nvSpPr>
          <p:spPr>
            <a:xfrm>
              <a:off x="3504762" y="5445216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F15201-6C51-0E4C-8DF2-2874D9BB5094}"/>
              </a:ext>
            </a:extLst>
          </p:cNvPr>
          <p:cNvGrpSpPr/>
          <p:nvPr/>
        </p:nvGrpSpPr>
        <p:grpSpPr>
          <a:xfrm>
            <a:off x="1750742" y="5112121"/>
            <a:ext cx="1641327" cy="338554"/>
            <a:chOff x="1750742" y="5112121"/>
            <a:chExt cx="1641327" cy="3385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20A34E6-D1D9-9946-A671-F07C73051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290443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869B0B9-3B24-694E-ACA6-3C15E7F0A7AA}"/>
                </a:ext>
              </a:extLst>
            </p:cNvPr>
            <p:cNvGrpSpPr/>
            <p:nvPr/>
          </p:nvGrpSpPr>
          <p:grpSpPr>
            <a:xfrm>
              <a:off x="2136070" y="5112121"/>
              <a:ext cx="459104" cy="338554"/>
              <a:chOff x="2709565" y="5090498"/>
              <a:chExt cx="459104" cy="33855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0D49D93-5523-2D40-A4B4-2C25959CCB4C}"/>
                  </a:ext>
                </a:extLst>
              </p:cNvPr>
              <p:cNvSpPr/>
              <p:nvPr/>
            </p:nvSpPr>
            <p:spPr>
              <a:xfrm>
                <a:off x="2785241" y="5146384"/>
                <a:ext cx="252731" cy="22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24E2305-8E5C-AA43-A3E7-0B4250CBA647}"/>
                  </a:ext>
                </a:extLst>
              </p:cNvPr>
              <p:cNvSpPr txBox="1"/>
              <p:nvPr/>
            </p:nvSpPr>
            <p:spPr>
              <a:xfrm>
                <a:off x="2709565" y="5090498"/>
                <a:ext cx="459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3ACB7C6-C932-A244-9314-0E6B7F0BABA7}"/>
              </a:ext>
            </a:extLst>
          </p:cNvPr>
          <p:cNvSpPr/>
          <p:nvPr/>
        </p:nvSpPr>
        <p:spPr>
          <a:xfrm>
            <a:off x="2453226" y="5330278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600D4F-86F9-0C49-A7FC-8E1F0F10C16E}"/>
              </a:ext>
            </a:extLst>
          </p:cNvPr>
          <p:cNvGrpSpPr/>
          <p:nvPr/>
        </p:nvGrpSpPr>
        <p:grpSpPr>
          <a:xfrm>
            <a:off x="1750742" y="5274392"/>
            <a:ext cx="1641172" cy="338554"/>
            <a:chOff x="1750742" y="5274392"/>
            <a:chExt cx="1641172" cy="33855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CC15AA8-A7F6-FE4A-B121-E8AC009EF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442843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597425E-DF5C-7647-B600-A70497B20E94}"/>
                </a:ext>
              </a:extLst>
            </p:cNvPr>
            <p:cNvSpPr txBox="1"/>
            <p:nvPr/>
          </p:nvSpPr>
          <p:spPr>
            <a:xfrm>
              <a:off x="2384556" y="5274392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5B72F1-6258-1D46-8B4C-28D067B642BD}"/>
              </a:ext>
            </a:extLst>
          </p:cNvPr>
          <p:cNvGrpSpPr/>
          <p:nvPr/>
        </p:nvGrpSpPr>
        <p:grpSpPr>
          <a:xfrm>
            <a:off x="1750742" y="5500058"/>
            <a:ext cx="1644347" cy="338554"/>
            <a:chOff x="1750742" y="5500058"/>
            <a:chExt cx="1644347" cy="33855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65F1FBC-EB6D-914C-954B-043B19E2CE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670973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8D8925B-CD48-6346-BBE6-8AD1F024192A}"/>
                </a:ext>
              </a:extLst>
            </p:cNvPr>
            <p:cNvSpPr txBox="1"/>
            <p:nvPr/>
          </p:nvSpPr>
          <p:spPr>
            <a:xfrm>
              <a:off x="2578111" y="5500058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3B66F0-9018-8E4D-819B-CF6530707FCC}"/>
              </a:ext>
            </a:extLst>
          </p:cNvPr>
          <p:cNvGrpSpPr/>
          <p:nvPr/>
        </p:nvGrpSpPr>
        <p:grpSpPr>
          <a:xfrm>
            <a:off x="1750742" y="5634943"/>
            <a:ext cx="1641326" cy="338554"/>
            <a:chOff x="1750742" y="5634943"/>
            <a:chExt cx="1641326" cy="33855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B9888CD-41C5-4646-87F1-56C4C74BA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D494163-6EBC-544B-A9C5-6828F477C4BF}"/>
                </a:ext>
              </a:extLst>
            </p:cNvPr>
            <p:cNvSpPr txBox="1"/>
            <p:nvPr/>
          </p:nvSpPr>
          <p:spPr>
            <a:xfrm>
              <a:off x="2779553" y="563494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FAEFC89-AAE1-D248-8065-2DCB806A42B8}"/>
              </a:ext>
            </a:extLst>
          </p:cNvPr>
          <p:cNvSpPr/>
          <p:nvPr/>
        </p:nvSpPr>
        <p:spPr>
          <a:xfrm>
            <a:off x="8624002" y="5214579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85586A7-784E-134B-85D7-D63EAD126974}"/>
              </a:ext>
            </a:extLst>
          </p:cNvPr>
          <p:cNvSpPr/>
          <p:nvPr/>
        </p:nvSpPr>
        <p:spPr>
          <a:xfrm>
            <a:off x="8624002" y="5303700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A20BE8-0DED-0F46-A15A-6CA9C220DD67}"/>
              </a:ext>
            </a:extLst>
          </p:cNvPr>
          <p:cNvSpPr/>
          <p:nvPr/>
        </p:nvSpPr>
        <p:spPr>
          <a:xfrm>
            <a:off x="8620344" y="5425404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F7AE2C-A59F-D247-BD00-087A82CBE885}"/>
              </a:ext>
            </a:extLst>
          </p:cNvPr>
          <p:cNvSpPr txBox="1"/>
          <p:nvPr/>
        </p:nvSpPr>
        <p:spPr>
          <a:xfrm>
            <a:off x="8322039" y="2665582"/>
            <a:ext cx="256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data requested</a:t>
            </a:r>
          </a:p>
        </p:txBody>
      </p:sp>
      <p:sp>
        <p:nvSpPr>
          <p:cNvPr id="101" name="Left Arrow 100">
            <a:extLst>
              <a:ext uri="{FF2B5EF4-FFF2-40B4-BE49-F238E27FC236}">
                <a16:creationId xmlns:a16="http://schemas.microsoft.com/office/drawing/2014/main" id="{9C9ACF7A-93F7-1144-933E-C07E1A9255BB}"/>
              </a:ext>
            </a:extLst>
          </p:cNvPr>
          <p:cNvSpPr/>
          <p:nvPr/>
        </p:nvSpPr>
        <p:spPr>
          <a:xfrm>
            <a:off x="7955470" y="4068021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92C3131-42F8-4447-929E-4F663CB535C3}"/>
              </a:ext>
            </a:extLst>
          </p:cNvPr>
          <p:cNvSpPr/>
          <p:nvPr/>
        </p:nvSpPr>
        <p:spPr>
          <a:xfrm>
            <a:off x="10065868" y="3696565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66EC781-091E-0F4D-AB0D-84A37CFCF6E8}"/>
              </a:ext>
            </a:extLst>
          </p:cNvPr>
          <p:cNvSpPr txBox="1"/>
          <p:nvPr/>
        </p:nvSpPr>
        <p:spPr>
          <a:xfrm>
            <a:off x="9706653" y="389874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85891B-C7EB-5245-A25D-276FD77536AB}"/>
              </a:ext>
            </a:extLst>
          </p:cNvPr>
          <p:cNvSpPr/>
          <p:nvPr/>
        </p:nvSpPr>
        <p:spPr>
          <a:xfrm>
            <a:off x="10303411" y="3858836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8408DC-4E3D-7747-AD30-D5058E1B4D77}"/>
              </a:ext>
            </a:extLst>
          </p:cNvPr>
          <p:cNvSpPr txBox="1"/>
          <p:nvPr/>
        </p:nvSpPr>
        <p:spPr>
          <a:xfrm>
            <a:off x="9717406" y="474795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52069D3-515D-EA47-80C1-EAE65F1325BF}"/>
              </a:ext>
            </a:extLst>
          </p:cNvPr>
          <p:cNvSpPr txBox="1"/>
          <p:nvPr/>
        </p:nvSpPr>
        <p:spPr>
          <a:xfrm>
            <a:off x="9717374" y="5101897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6E9B31D-F0E0-5E40-9F14-0871A03773A6}"/>
              </a:ext>
            </a:extLst>
          </p:cNvPr>
          <p:cNvSpPr txBox="1"/>
          <p:nvPr/>
        </p:nvSpPr>
        <p:spPr>
          <a:xfrm>
            <a:off x="9722211" y="542540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0A1F28-D7BB-BD4E-8F4C-AE1B9F56323C}"/>
              </a:ext>
            </a:extLst>
          </p:cNvPr>
          <p:cNvCxnSpPr>
            <a:cxnSpLocks/>
          </p:cNvCxnSpPr>
          <p:nvPr/>
        </p:nvCxnSpPr>
        <p:spPr>
          <a:xfrm>
            <a:off x="9583543" y="5324881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079BE-214E-8B42-950F-55C58E69DED5}"/>
              </a:ext>
            </a:extLst>
          </p:cNvPr>
          <p:cNvCxnSpPr>
            <a:cxnSpLocks/>
          </p:cNvCxnSpPr>
          <p:nvPr/>
        </p:nvCxnSpPr>
        <p:spPr>
          <a:xfrm flipV="1">
            <a:off x="9589060" y="5022530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A29B81E-105C-7842-9461-2546211EC2C6}"/>
              </a:ext>
            </a:extLst>
          </p:cNvPr>
          <p:cNvCxnSpPr>
            <a:cxnSpLocks/>
          </p:cNvCxnSpPr>
          <p:nvPr/>
        </p:nvCxnSpPr>
        <p:spPr>
          <a:xfrm>
            <a:off x="9593643" y="5502519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3">
            <a:extLst>
              <a:ext uri="{FF2B5EF4-FFF2-40B4-BE49-F238E27FC236}">
                <a16:creationId xmlns:a16="http://schemas.microsoft.com/office/drawing/2014/main" id="{A8987A85-6673-8C45-92B4-FA947F072F67}"/>
              </a:ext>
            </a:extLst>
          </p:cNvPr>
          <p:cNvSpPr txBox="1">
            <a:spLocks noChangeArrowheads="1"/>
          </p:cNvSpPr>
          <p:nvPr/>
        </p:nvSpPr>
        <p:spPr>
          <a:xfrm>
            <a:off x="2410244" y="6238081"/>
            <a:ext cx="8451975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 delivered in order requested: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wait behind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772C53-CB21-F54B-81A4-80FA45EF0DCB}"/>
              </a:ext>
            </a:extLst>
          </p:cNvPr>
          <p:cNvGrpSpPr/>
          <p:nvPr/>
        </p:nvGrpSpPr>
        <p:grpSpPr>
          <a:xfrm>
            <a:off x="3400914" y="5195255"/>
            <a:ext cx="4029070" cy="477315"/>
            <a:chOff x="3400914" y="5195255"/>
            <a:chExt cx="4029070" cy="47731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FF5CC6-CED4-2143-AE2B-F90140B18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403102"/>
              <a:ext cx="4029070" cy="269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A06D02B-5F32-3D42-9572-49327927E15A}"/>
                </a:ext>
              </a:extLst>
            </p:cNvPr>
            <p:cNvSpPr/>
            <p:nvPr/>
          </p:nvSpPr>
          <p:spPr>
            <a:xfrm>
              <a:off x="3520812" y="5195255"/>
              <a:ext cx="3866473" cy="468804"/>
            </a:xfrm>
            <a:custGeom>
              <a:avLst/>
              <a:gdLst>
                <a:gd name="connsiteX0" fmla="*/ 0 w 3866473"/>
                <a:gd name="connsiteY0" fmla="*/ 264573 h 468804"/>
                <a:gd name="connsiteX1" fmla="*/ 0 w 3866473"/>
                <a:gd name="connsiteY1" fmla="*/ 468804 h 468804"/>
                <a:gd name="connsiteX2" fmla="*/ 3866473 w 3866473"/>
                <a:gd name="connsiteY2" fmla="*/ 204232 h 468804"/>
                <a:gd name="connsiteX3" fmla="*/ 3861832 w 3866473"/>
                <a:gd name="connsiteY3" fmla="*/ 0 h 468804"/>
                <a:gd name="connsiteX4" fmla="*/ 0 w 3866473"/>
                <a:gd name="connsiteY4" fmla="*/ 264573 h 46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473" h="468804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04B1ED28-70FB-1F43-9411-4F7106AEC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HTTP/2: mitigating HOL blocking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274501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HTTP/2: objects divided into frames, frame transmission interleaved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C81A400-509D-8B49-94F6-4A247623F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90250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1C4A8696-15E9-F34E-9D6B-A386450B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92257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13" name="Group 34">
            <a:extLst>
              <a:ext uri="{FF2B5EF4-FFF2-40B4-BE49-F238E27FC236}">
                <a16:creationId xmlns:a16="http://schemas.microsoft.com/office/drawing/2014/main" id="{3F9049F0-AD0D-BB4A-9A38-AE6CD2DEE44B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262203"/>
            <a:ext cx="422275" cy="685800"/>
            <a:chOff x="4140" y="429"/>
            <a:chExt cx="1425" cy="2396"/>
          </a:xfrm>
        </p:grpSpPr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803C6B5A-D9D1-EB4A-A391-52C6BC681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743E8922-0B4F-124B-8E08-EAFC48A2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8099CED-B66E-A64F-9D64-36008CA1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8E10A1E3-E714-724B-9A56-653D39FCC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51B7511E-9F4A-634B-B78E-ADF6D024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" name="Group 40">
              <a:extLst>
                <a:ext uri="{FF2B5EF4-FFF2-40B4-BE49-F238E27FC236}">
                  <a16:creationId xmlns:a16="http://schemas.microsoft.com/office/drawing/2014/main" id="{5B0CC43F-BAC2-3140-B5A3-62B0B2DB20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" name="AutoShape 41">
                <a:extLst>
                  <a:ext uri="{FF2B5EF4-FFF2-40B4-BE49-F238E27FC236}">
                    <a16:creationId xmlns:a16="http://schemas.microsoft.com/office/drawing/2014/main" id="{15BC3053-32F0-D74D-89AF-8B97E27A3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AutoShape 42">
                <a:extLst>
                  <a:ext uri="{FF2B5EF4-FFF2-40B4-BE49-F238E27FC236}">
                    <a16:creationId xmlns:a16="http://schemas.microsoft.com/office/drawing/2014/main" id="{20995AA6-2DCD-3745-B56B-D4A2BD01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" name="Rectangle 43">
              <a:extLst>
                <a:ext uri="{FF2B5EF4-FFF2-40B4-BE49-F238E27FC236}">
                  <a16:creationId xmlns:a16="http://schemas.microsoft.com/office/drawing/2014/main" id="{A0AB9F72-54CB-1348-80D1-B314D48A0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9E4659C2-4E42-B443-84EF-9148F9288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" name="AutoShape 45">
                <a:extLst>
                  <a:ext uri="{FF2B5EF4-FFF2-40B4-BE49-F238E27FC236}">
                    <a16:creationId xmlns:a16="http://schemas.microsoft.com/office/drawing/2014/main" id="{D8903B39-8265-544A-9AFB-566D599B9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AutoShape 46">
                <a:extLst>
                  <a:ext uri="{FF2B5EF4-FFF2-40B4-BE49-F238E27FC236}">
                    <a16:creationId xmlns:a16="http://schemas.microsoft.com/office/drawing/2014/main" id="{FD67A903-00AF-8F4D-B4F7-1CE98137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" name="Rectangle 47">
              <a:extLst>
                <a:ext uri="{FF2B5EF4-FFF2-40B4-BE49-F238E27FC236}">
                  <a16:creationId xmlns:a16="http://schemas.microsoft.com/office/drawing/2014/main" id="{4CE4A0E0-E439-5A47-BF8B-98C51081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9C3A9589-0AF1-484B-8D65-785BF63F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" name="Group 49">
              <a:extLst>
                <a:ext uri="{FF2B5EF4-FFF2-40B4-BE49-F238E27FC236}">
                  <a16:creationId xmlns:a16="http://schemas.microsoft.com/office/drawing/2014/main" id="{B0BBD09F-6C03-C742-8A03-DE01670CB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" name="AutoShape 50">
                <a:extLst>
                  <a:ext uri="{FF2B5EF4-FFF2-40B4-BE49-F238E27FC236}">
                    <a16:creationId xmlns:a16="http://schemas.microsoft.com/office/drawing/2014/main" id="{F540A08B-AEF4-A545-BD11-4851FF84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AutoShape 51">
                <a:extLst>
                  <a:ext uri="{FF2B5EF4-FFF2-40B4-BE49-F238E27FC236}">
                    <a16:creationId xmlns:a16="http://schemas.microsoft.com/office/drawing/2014/main" id="{3E831A66-2030-664B-A089-E131017C2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110631-8DF7-8E4E-A94B-F2F52EA1E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53">
              <a:extLst>
                <a:ext uri="{FF2B5EF4-FFF2-40B4-BE49-F238E27FC236}">
                  <a16:creationId xmlns:a16="http://schemas.microsoft.com/office/drawing/2014/main" id="{0605E8F2-9F9A-7648-8BA6-ABA0DFC79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" name="AutoShape 54">
                <a:extLst>
                  <a:ext uri="{FF2B5EF4-FFF2-40B4-BE49-F238E27FC236}">
                    <a16:creationId xmlns:a16="http://schemas.microsoft.com/office/drawing/2014/main" id="{D18E181B-E7B4-7D4A-A9B8-9FDE56CEB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AutoShape 55">
                <a:extLst>
                  <a:ext uri="{FF2B5EF4-FFF2-40B4-BE49-F238E27FC236}">
                    <a16:creationId xmlns:a16="http://schemas.microsoft.com/office/drawing/2014/main" id="{0A0D2D66-4293-5E42-AB2B-B27978D8D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" name="Rectangle 56">
              <a:extLst>
                <a:ext uri="{FF2B5EF4-FFF2-40B4-BE49-F238E27FC236}">
                  <a16:creationId xmlns:a16="http://schemas.microsoft.com/office/drawing/2014/main" id="{29DA363B-DCCE-0E42-97D8-C3675780D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003F54F8-B50A-A745-830C-199E1BDB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7C5A7536-BE63-4040-ABA1-74B2DEB36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59">
              <a:extLst>
                <a:ext uri="{FF2B5EF4-FFF2-40B4-BE49-F238E27FC236}">
                  <a16:creationId xmlns:a16="http://schemas.microsoft.com/office/drawing/2014/main" id="{22686AD2-E3C1-444A-BFBF-DA435777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A511E8EF-CCBE-984C-81CA-5741AD13A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AutoShape 61">
              <a:extLst>
                <a:ext uri="{FF2B5EF4-FFF2-40B4-BE49-F238E27FC236}">
                  <a16:creationId xmlns:a16="http://schemas.microsoft.com/office/drawing/2014/main" id="{E12F38C4-3DA7-4848-A901-A1CCC933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AutoShape 62">
              <a:extLst>
                <a:ext uri="{FF2B5EF4-FFF2-40B4-BE49-F238E27FC236}">
                  <a16:creationId xmlns:a16="http://schemas.microsoft.com/office/drawing/2014/main" id="{48A88A52-5BBB-4743-AF8B-09BA6FDF0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63">
              <a:extLst>
                <a:ext uri="{FF2B5EF4-FFF2-40B4-BE49-F238E27FC236}">
                  <a16:creationId xmlns:a16="http://schemas.microsoft.com/office/drawing/2014/main" id="{D48CE070-E4DE-984E-B8A5-1FAECB3FC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64">
              <a:extLst>
                <a:ext uri="{FF2B5EF4-FFF2-40B4-BE49-F238E27FC236}">
                  <a16:creationId xmlns:a16="http://schemas.microsoft.com/office/drawing/2014/main" id="{3AACC7F2-958D-5A4E-B37D-C55208B6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Oval 65">
              <a:extLst>
                <a:ext uri="{FF2B5EF4-FFF2-40B4-BE49-F238E27FC236}">
                  <a16:creationId xmlns:a16="http://schemas.microsoft.com/office/drawing/2014/main" id="{F26427F9-3E33-EB43-B662-FA88A41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8F1829D6-46E0-BC42-B764-C952B46A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67">
            <a:extLst>
              <a:ext uri="{FF2B5EF4-FFF2-40B4-BE49-F238E27FC236}">
                <a16:creationId xmlns:a16="http://schemas.microsoft.com/office/drawing/2014/main" id="{E398CB23-1767-0048-89F5-62C5E9AF7865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91964"/>
            <a:ext cx="742950" cy="742950"/>
            <a:chOff x="-44" y="1473"/>
            <a:chExt cx="981" cy="1105"/>
          </a:xfrm>
        </p:grpSpPr>
        <p:pic>
          <p:nvPicPr>
            <p:cNvPr id="47" name="Picture 68" descr="desktop_computer_stylized_medium">
              <a:extLst>
                <a:ext uri="{FF2B5EF4-FFF2-40B4-BE49-F238E27FC236}">
                  <a16:creationId xmlns:a16="http://schemas.microsoft.com/office/drawing/2014/main" id="{8EC7FF3D-42E5-D345-8DA9-637E325A4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A9F3AAA5-0B80-934E-BA4C-75AD71012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D5BA50-AF40-4342-8C77-22AF37730C06}"/>
              </a:ext>
            </a:extLst>
          </p:cNvPr>
          <p:cNvCxnSpPr>
            <a:cxnSpLocks/>
          </p:cNvCxnSpPr>
          <p:nvPr/>
        </p:nvCxnSpPr>
        <p:spPr>
          <a:xfrm>
            <a:off x="3526536" y="2791484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F97F68-AA2C-FB49-ABBC-199B7521D0A1}"/>
              </a:ext>
            </a:extLst>
          </p:cNvPr>
          <p:cNvSpPr txBox="1"/>
          <p:nvPr/>
        </p:nvSpPr>
        <p:spPr>
          <a:xfrm>
            <a:off x="6093263" y="2667596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4675CA-3B4C-CC4F-AFB8-7456C2CEC59A}"/>
              </a:ext>
            </a:extLst>
          </p:cNvPr>
          <p:cNvSpPr txBox="1"/>
          <p:nvPr/>
        </p:nvSpPr>
        <p:spPr>
          <a:xfrm>
            <a:off x="5291796" y="25967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B1F67B-C0F8-024A-91A3-3517B8E3A8B6}"/>
              </a:ext>
            </a:extLst>
          </p:cNvPr>
          <p:cNvSpPr txBox="1"/>
          <p:nvPr/>
        </p:nvSpPr>
        <p:spPr>
          <a:xfrm>
            <a:off x="4513773" y="253810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26801-4441-6448-9C51-E7BF273943AE}"/>
              </a:ext>
            </a:extLst>
          </p:cNvPr>
          <p:cNvSpPr txBox="1"/>
          <p:nvPr/>
        </p:nvSpPr>
        <p:spPr>
          <a:xfrm>
            <a:off x="3721264" y="24738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B400F4-D655-EC45-9A58-A60137EE250C}"/>
              </a:ext>
            </a:extLst>
          </p:cNvPr>
          <p:cNvCxnSpPr>
            <a:cxnSpLocks/>
          </p:cNvCxnSpPr>
          <p:nvPr/>
        </p:nvCxnSpPr>
        <p:spPr>
          <a:xfrm flipH="1">
            <a:off x="3347464" y="5534648"/>
            <a:ext cx="4093672" cy="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8FF6E3C-DC0A-2A42-A83A-2B0D55A3D376}"/>
              </a:ext>
            </a:extLst>
          </p:cNvPr>
          <p:cNvSpPr/>
          <p:nvPr/>
        </p:nvSpPr>
        <p:spPr>
          <a:xfrm>
            <a:off x="8620343" y="3108868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0AB6BC-5FA2-CD42-9930-4B26196539D4}"/>
              </a:ext>
            </a:extLst>
          </p:cNvPr>
          <p:cNvSpPr/>
          <p:nvPr/>
        </p:nvSpPr>
        <p:spPr>
          <a:xfrm>
            <a:off x="8624001" y="5094824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AF7FDDA2-EA85-004E-AB1B-97A9090ECD2A}"/>
              </a:ext>
            </a:extLst>
          </p:cNvPr>
          <p:cNvSpPr/>
          <p:nvPr/>
        </p:nvSpPr>
        <p:spPr>
          <a:xfrm>
            <a:off x="3486512" y="3835610"/>
            <a:ext cx="3867383" cy="1978529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67383 w 3876052"/>
              <a:gd name="connsiteY0" fmla="*/ 0 h 2226179"/>
              <a:gd name="connsiteX1" fmla="*/ 411 w 3876052"/>
              <a:gd name="connsiteY1" fmla="*/ 273465 h 2226179"/>
              <a:gd name="connsiteX2" fmla="*/ 411 w 3876052"/>
              <a:gd name="connsiteY2" fmla="*/ 2226179 h 2226179"/>
              <a:gd name="connsiteX3" fmla="*/ 3875929 w 3876052"/>
              <a:gd name="connsiteY3" fmla="*/ 1956987 h 2226179"/>
              <a:gd name="connsiteX4" fmla="*/ 3867383 w 3876052"/>
              <a:gd name="connsiteY4" fmla="*/ 0 h 2226179"/>
              <a:gd name="connsiteX0" fmla="*/ 3867383 w 3871845"/>
              <a:gd name="connsiteY0" fmla="*/ 0 h 2226179"/>
              <a:gd name="connsiteX1" fmla="*/ 411 w 3871845"/>
              <a:gd name="connsiteY1" fmla="*/ 273465 h 2226179"/>
              <a:gd name="connsiteX2" fmla="*/ 411 w 3871845"/>
              <a:gd name="connsiteY2" fmla="*/ 2226179 h 2226179"/>
              <a:gd name="connsiteX3" fmla="*/ 3871656 w 3871845"/>
              <a:gd name="connsiteY3" fmla="*/ 1969806 h 2226179"/>
              <a:gd name="connsiteX4" fmla="*/ 3867383 w 3871845"/>
              <a:gd name="connsiteY4" fmla="*/ 0 h 2226179"/>
              <a:gd name="connsiteX0" fmla="*/ 3867383 w 3872034"/>
              <a:gd name="connsiteY0" fmla="*/ 0 h 2226179"/>
              <a:gd name="connsiteX1" fmla="*/ 411 w 3872034"/>
              <a:gd name="connsiteY1" fmla="*/ 273465 h 2226179"/>
              <a:gd name="connsiteX2" fmla="*/ 411 w 3872034"/>
              <a:gd name="connsiteY2" fmla="*/ 2226179 h 2226179"/>
              <a:gd name="connsiteX3" fmla="*/ 3871656 w 3872034"/>
              <a:gd name="connsiteY3" fmla="*/ 1969806 h 2226179"/>
              <a:gd name="connsiteX4" fmla="*/ 3867383 w 3872034"/>
              <a:gd name="connsiteY4" fmla="*/ 0 h 2226179"/>
              <a:gd name="connsiteX0" fmla="*/ 3867383 w 3868169"/>
              <a:gd name="connsiteY0" fmla="*/ 0 h 2226179"/>
              <a:gd name="connsiteX1" fmla="*/ 411 w 3868169"/>
              <a:gd name="connsiteY1" fmla="*/ 273465 h 2226179"/>
              <a:gd name="connsiteX2" fmla="*/ 411 w 3868169"/>
              <a:gd name="connsiteY2" fmla="*/ 2226179 h 2226179"/>
              <a:gd name="connsiteX3" fmla="*/ 3863110 w 3868169"/>
              <a:gd name="connsiteY3" fmla="*/ 1969806 h 2226179"/>
              <a:gd name="connsiteX4" fmla="*/ 3867383 w 3868169"/>
              <a:gd name="connsiteY4" fmla="*/ 0 h 2226179"/>
              <a:gd name="connsiteX0" fmla="*/ 3867383 w 3867817"/>
              <a:gd name="connsiteY0" fmla="*/ 0 h 2226179"/>
              <a:gd name="connsiteX1" fmla="*/ 411 w 3867817"/>
              <a:gd name="connsiteY1" fmla="*/ 273465 h 2226179"/>
              <a:gd name="connsiteX2" fmla="*/ 411 w 3867817"/>
              <a:gd name="connsiteY2" fmla="*/ 2226179 h 2226179"/>
              <a:gd name="connsiteX3" fmla="*/ 3856760 w 3867817"/>
              <a:gd name="connsiteY3" fmla="*/ 1718981 h 2226179"/>
              <a:gd name="connsiteX4" fmla="*/ 3867383 w 3867817"/>
              <a:gd name="connsiteY4" fmla="*/ 0 h 2226179"/>
              <a:gd name="connsiteX0" fmla="*/ 3867383 w 3867817"/>
              <a:gd name="connsiteY0" fmla="*/ 0 h 1978529"/>
              <a:gd name="connsiteX1" fmla="*/ 411 w 3867817"/>
              <a:gd name="connsiteY1" fmla="*/ 273465 h 1978529"/>
              <a:gd name="connsiteX2" fmla="*/ 411 w 3867817"/>
              <a:gd name="connsiteY2" fmla="*/ 1978529 h 1978529"/>
              <a:gd name="connsiteX3" fmla="*/ 3856760 w 3867817"/>
              <a:gd name="connsiteY3" fmla="*/ 1718981 h 1978529"/>
              <a:gd name="connsiteX4" fmla="*/ 3867383 w 3867817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40D71812-E6AC-D143-8CC1-FD1BA4C52E80}"/>
              </a:ext>
            </a:extLst>
          </p:cNvPr>
          <p:cNvSpPr/>
          <p:nvPr/>
        </p:nvSpPr>
        <p:spPr>
          <a:xfrm>
            <a:off x="3479865" y="3207657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0D09925-DD27-D34F-926D-3DCC96A914D5}"/>
              </a:ext>
            </a:extLst>
          </p:cNvPr>
          <p:cNvSpPr/>
          <p:nvPr/>
        </p:nvSpPr>
        <p:spPr>
          <a:xfrm>
            <a:off x="3479865" y="3336618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5D9F6BF-C428-4448-A3F0-EC7E244381F1}"/>
              </a:ext>
            </a:extLst>
          </p:cNvPr>
          <p:cNvSpPr/>
          <p:nvPr/>
        </p:nvSpPr>
        <p:spPr>
          <a:xfrm>
            <a:off x="3485129" y="3468086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D49D93-5523-2D40-A4B4-2C25959CCB4C}"/>
              </a:ext>
            </a:extLst>
          </p:cNvPr>
          <p:cNvSpPr/>
          <p:nvPr/>
        </p:nvSpPr>
        <p:spPr>
          <a:xfrm>
            <a:off x="2231742" y="3441675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0822AF-19CE-9944-A719-6386C461356D}"/>
              </a:ext>
            </a:extLst>
          </p:cNvPr>
          <p:cNvGrpSpPr/>
          <p:nvPr/>
        </p:nvGrpSpPr>
        <p:grpSpPr>
          <a:xfrm>
            <a:off x="1770738" y="3385789"/>
            <a:ext cx="1641327" cy="338554"/>
            <a:chOff x="1770738" y="3385789"/>
            <a:chExt cx="1641327" cy="3385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20A34E6-D1D9-9946-A671-F07C73051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738" y="3564111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24E2305-8E5C-AA43-A3E7-0B4250CBA647}"/>
                </a:ext>
              </a:extLst>
            </p:cNvPr>
            <p:cNvSpPr txBox="1"/>
            <p:nvPr/>
          </p:nvSpPr>
          <p:spPr>
            <a:xfrm>
              <a:off x="2156066" y="3385789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3ACB7C6-C932-A244-9314-0E6B7F0BABA7}"/>
              </a:ext>
            </a:extLst>
          </p:cNvPr>
          <p:cNvSpPr/>
          <p:nvPr/>
        </p:nvSpPr>
        <p:spPr>
          <a:xfrm>
            <a:off x="2369264" y="3728151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813376-E418-2342-A851-A732B9438E05}"/>
              </a:ext>
            </a:extLst>
          </p:cNvPr>
          <p:cNvGrpSpPr/>
          <p:nvPr/>
        </p:nvGrpSpPr>
        <p:grpSpPr>
          <a:xfrm>
            <a:off x="1759658" y="3661763"/>
            <a:ext cx="1641172" cy="338554"/>
            <a:chOff x="1759658" y="3661763"/>
            <a:chExt cx="1641172" cy="33855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CC15AA8-A7F6-FE4A-B121-E8AC009EF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658" y="3839649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D494163-6EBC-544B-A9C5-6828F477C4BF}"/>
                </a:ext>
              </a:extLst>
            </p:cNvPr>
            <p:cNvSpPr txBox="1"/>
            <p:nvPr/>
          </p:nvSpPr>
          <p:spPr>
            <a:xfrm>
              <a:off x="2315510" y="366176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FAEFC89-AAE1-D248-8065-2DCB806A42B8}"/>
              </a:ext>
            </a:extLst>
          </p:cNvPr>
          <p:cNvSpPr/>
          <p:nvPr/>
        </p:nvSpPr>
        <p:spPr>
          <a:xfrm>
            <a:off x="8624002" y="5214579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85586A7-784E-134B-85D7-D63EAD126974}"/>
              </a:ext>
            </a:extLst>
          </p:cNvPr>
          <p:cNvSpPr/>
          <p:nvPr/>
        </p:nvSpPr>
        <p:spPr>
          <a:xfrm>
            <a:off x="8624002" y="5303700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A20BE8-0DED-0F46-A15A-6CA9C220DD67}"/>
              </a:ext>
            </a:extLst>
          </p:cNvPr>
          <p:cNvSpPr/>
          <p:nvPr/>
        </p:nvSpPr>
        <p:spPr>
          <a:xfrm>
            <a:off x="8620344" y="5425404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F7AE2C-A59F-D247-BD00-087A82CBE885}"/>
              </a:ext>
            </a:extLst>
          </p:cNvPr>
          <p:cNvSpPr txBox="1"/>
          <p:nvPr/>
        </p:nvSpPr>
        <p:spPr>
          <a:xfrm>
            <a:off x="8345639" y="2644827"/>
            <a:ext cx="256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data requested</a:t>
            </a:r>
          </a:p>
        </p:txBody>
      </p:sp>
      <p:sp>
        <p:nvSpPr>
          <p:cNvPr id="101" name="Left Arrow 100">
            <a:extLst>
              <a:ext uri="{FF2B5EF4-FFF2-40B4-BE49-F238E27FC236}">
                <a16:creationId xmlns:a16="http://schemas.microsoft.com/office/drawing/2014/main" id="{9C9ACF7A-93F7-1144-933E-C07E1A9255BB}"/>
              </a:ext>
            </a:extLst>
          </p:cNvPr>
          <p:cNvSpPr/>
          <p:nvPr/>
        </p:nvSpPr>
        <p:spPr>
          <a:xfrm>
            <a:off x="7955470" y="4068021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66EC781-091E-0F4D-AB0D-84A37CFCF6E8}"/>
              </a:ext>
            </a:extLst>
          </p:cNvPr>
          <p:cNvSpPr txBox="1"/>
          <p:nvPr/>
        </p:nvSpPr>
        <p:spPr>
          <a:xfrm>
            <a:off x="9706653" y="389874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85891B-C7EB-5245-A25D-276FD77536AB}"/>
              </a:ext>
            </a:extLst>
          </p:cNvPr>
          <p:cNvSpPr/>
          <p:nvPr/>
        </p:nvSpPr>
        <p:spPr>
          <a:xfrm>
            <a:off x="10303411" y="3858836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8408DC-4E3D-7747-AD30-D5058E1B4D77}"/>
              </a:ext>
            </a:extLst>
          </p:cNvPr>
          <p:cNvSpPr txBox="1"/>
          <p:nvPr/>
        </p:nvSpPr>
        <p:spPr>
          <a:xfrm>
            <a:off x="9717406" y="474795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52069D3-515D-EA47-80C1-EAE65F1325BF}"/>
              </a:ext>
            </a:extLst>
          </p:cNvPr>
          <p:cNvSpPr txBox="1"/>
          <p:nvPr/>
        </p:nvSpPr>
        <p:spPr>
          <a:xfrm>
            <a:off x="9717374" y="5101897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6E9B31D-F0E0-5E40-9F14-0871A03773A6}"/>
              </a:ext>
            </a:extLst>
          </p:cNvPr>
          <p:cNvSpPr txBox="1"/>
          <p:nvPr/>
        </p:nvSpPr>
        <p:spPr>
          <a:xfrm>
            <a:off x="9722211" y="542540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0A1F28-D7BB-BD4E-8F4C-AE1B9F56323C}"/>
              </a:ext>
            </a:extLst>
          </p:cNvPr>
          <p:cNvCxnSpPr>
            <a:cxnSpLocks/>
          </p:cNvCxnSpPr>
          <p:nvPr/>
        </p:nvCxnSpPr>
        <p:spPr>
          <a:xfrm>
            <a:off x="9583543" y="5324881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079BE-214E-8B42-950F-55C58E69DED5}"/>
              </a:ext>
            </a:extLst>
          </p:cNvPr>
          <p:cNvCxnSpPr>
            <a:cxnSpLocks/>
          </p:cNvCxnSpPr>
          <p:nvPr/>
        </p:nvCxnSpPr>
        <p:spPr>
          <a:xfrm flipV="1">
            <a:off x="9589060" y="5022530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A29B81E-105C-7842-9461-2546211EC2C6}"/>
              </a:ext>
            </a:extLst>
          </p:cNvPr>
          <p:cNvCxnSpPr>
            <a:cxnSpLocks/>
          </p:cNvCxnSpPr>
          <p:nvPr/>
        </p:nvCxnSpPr>
        <p:spPr>
          <a:xfrm>
            <a:off x="9593643" y="5502519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3">
            <a:extLst>
              <a:ext uri="{FF2B5EF4-FFF2-40B4-BE49-F238E27FC236}">
                <a16:creationId xmlns:a16="http://schemas.microsoft.com/office/drawing/2014/main" id="{A8987A85-6673-8C45-92B4-FA947F072F67}"/>
              </a:ext>
            </a:extLst>
          </p:cNvPr>
          <p:cNvSpPr txBox="1">
            <a:spLocks noChangeArrowheads="1"/>
          </p:cNvSpPr>
          <p:nvPr/>
        </p:nvSpPr>
        <p:spPr>
          <a:xfrm>
            <a:off x="3131136" y="6194429"/>
            <a:ext cx="6552840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delivered quickly,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slightly delayed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637FC5-05C5-FD43-8C71-1C16B929EBE5}"/>
              </a:ext>
            </a:extLst>
          </p:cNvPr>
          <p:cNvGrpSpPr/>
          <p:nvPr/>
        </p:nvGrpSpPr>
        <p:grpSpPr>
          <a:xfrm>
            <a:off x="3362984" y="3078482"/>
            <a:ext cx="4052925" cy="379692"/>
            <a:chOff x="3362984" y="3078482"/>
            <a:chExt cx="4052925" cy="3796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88B1C0C-41B7-1D42-8218-1018BF87E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84" y="3078482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CD4C714-A300-764D-A036-6CA0D38DC0BC}"/>
                </a:ext>
              </a:extLst>
            </p:cNvPr>
            <p:cNvSpPr/>
            <p:nvPr/>
          </p:nvSpPr>
          <p:spPr>
            <a:xfrm>
              <a:off x="3479865" y="3082818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C6C7F475-0074-4749-BD8A-29E5B317ABB2}"/>
              </a:ext>
            </a:extLst>
          </p:cNvPr>
          <p:cNvSpPr/>
          <p:nvPr/>
        </p:nvSpPr>
        <p:spPr>
          <a:xfrm>
            <a:off x="3480625" y="3596230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83720AD-3971-A342-9F15-09DD430DE12F}"/>
              </a:ext>
            </a:extLst>
          </p:cNvPr>
          <p:cNvSpPr/>
          <p:nvPr/>
        </p:nvSpPr>
        <p:spPr>
          <a:xfrm>
            <a:off x="3485129" y="3719557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622377-2E31-1842-B7B8-108319C7B7A5}"/>
              </a:ext>
            </a:extLst>
          </p:cNvPr>
          <p:cNvSpPr/>
          <p:nvPr/>
        </p:nvSpPr>
        <p:spPr>
          <a:xfrm>
            <a:off x="2575260" y="3949241"/>
            <a:ext cx="310918" cy="28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DDC42D-85F3-5F48-A935-3952508D2E47}"/>
              </a:ext>
            </a:extLst>
          </p:cNvPr>
          <p:cNvGrpSpPr/>
          <p:nvPr/>
        </p:nvGrpSpPr>
        <p:grpSpPr>
          <a:xfrm>
            <a:off x="1756483" y="3920514"/>
            <a:ext cx="1644347" cy="338554"/>
            <a:chOff x="1756483" y="3920514"/>
            <a:chExt cx="1644347" cy="33855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65F1FBC-EB6D-914C-954B-043B19E2CE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6483" y="4094530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8D8925B-CD48-6346-BBE6-8AD1F024192A}"/>
                </a:ext>
              </a:extLst>
            </p:cNvPr>
            <p:cNvSpPr txBox="1"/>
            <p:nvPr/>
          </p:nvSpPr>
          <p:spPr>
            <a:xfrm>
              <a:off x="2554202" y="3920514"/>
              <a:ext cx="45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D052B0-9951-5649-91CE-3B957628FFA7}"/>
              </a:ext>
            </a:extLst>
          </p:cNvPr>
          <p:cNvSpPr/>
          <p:nvPr/>
        </p:nvSpPr>
        <p:spPr>
          <a:xfrm>
            <a:off x="2869378" y="5701781"/>
            <a:ext cx="269557" cy="229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1BCBD2-E211-8147-94AE-9676C1098C29}"/>
              </a:ext>
            </a:extLst>
          </p:cNvPr>
          <p:cNvGrpSpPr/>
          <p:nvPr/>
        </p:nvGrpSpPr>
        <p:grpSpPr>
          <a:xfrm>
            <a:off x="1706138" y="5621746"/>
            <a:ext cx="1641326" cy="338554"/>
            <a:chOff x="1706138" y="5621746"/>
            <a:chExt cx="1641326" cy="33855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B9888CD-41C5-4646-87F1-56C4C74BA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597425E-DF5C-7647-B600-A70497B20E94}"/>
                </a:ext>
              </a:extLst>
            </p:cNvPr>
            <p:cNvSpPr txBox="1"/>
            <p:nvPr/>
          </p:nvSpPr>
          <p:spPr>
            <a:xfrm>
              <a:off x="2801769" y="5621746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F312C-F797-9546-9530-388E7EACD1E5}"/>
              </a:ext>
            </a:extLst>
          </p:cNvPr>
          <p:cNvCxnSpPr/>
          <p:nvPr/>
        </p:nvCxnSpPr>
        <p:spPr>
          <a:xfrm>
            <a:off x="8570246" y="531145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1529647-C0C9-574F-8FF1-580A42D9C0C0}"/>
              </a:ext>
            </a:extLst>
          </p:cNvPr>
          <p:cNvCxnSpPr/>
          <p:nvPr/>
        </p:nvCxnSpPr>
        <p:spPr>
          <a:xfrm>
            <a:off x="8585033" y="495696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E50FB3C-A3CC-C043-BF4E-10D379228467}"/>
              </a:ext>
            </a:extLst>
          </p:cNvPr>
          <p:cNvCxnSpPr/>
          <p:nvPr/>
        </p:nvCxnSpPr>
        <p:spPr>
          <a:xfrm>
            <a:off x="8579058" y="482487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41C7889-A836-484E-8169-EF5C2DBA3482}"/>
              </a:ext>
            </a:extLst>
          </p:cNvPr>
          <p:cNvCxnSpPr/>
          <p:nvPr/>
        </p:nvCxnSpPr>
        <p:spPr>
          <a:xfrm>
            <a:off x="8573083" y="469278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1EE47C2-CDAF-F340-9C07-30C8346C6253}"/>
              </a:ext>
            </a:extLst>
          </p:cNvPr>
          <p:cNvCxnSpPr/>
          <p:nvPr/>
        </p:nvCxnSpPr>
        <p:spPr>
          <a:xfrm>
            <a:off x="8567108" y="456068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849EF8F-5CF1-D94F-B506-490C9309164F}"/>
              </a:ext>
            </a:extLst>
          </p:cNvPr>
          <p:cNvCxnSpPr/>
          <p:nvPr/>
        </p:nvCxnSpPr>
        <p:spPr>
          <a:xfrm>
            <a:off x="8561133" y="4428592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7A730F-13F6-D144-B66D-F5F8082E6868}"/>
              </a:ext>
            </a:extLst>
          </p:cNvPr>
          <p:cNvCxnSpPr/>
          <p:nvPr/>
        </p:nvCxnSpPr>
        <p:spPr>
          <a:xfrm>
            <a:off x="8555158" y="429649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DE6F362-ACF1-AC45-94ED-A1E3CFC4CACB}"/>
              </a:ext>
            </a:extLst>
          </p:cNvPr>
          <p:cNvCxnSpPr/>
          <p:nvPr/>
        </p:nvCxnSpPr>
        <p:spPr>
          <a:xfrm>
            <a:off x="8549183" y="416440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EE4C68C-D132-C940-9F84-9FA59A49FCD6}"/>
              </a:ext>
            </a:extLst>
          </p:cNvPr>
          <p:cNvCxnSpPr/>
          <p:nvPr/>
        </p:nvCxnSpPr>
        <p:spPr>
          <a:xfrm>
            <a:off x="8543208" y="403231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1A8F1E6-4E41-C344-A87C-2BCD0FF502FC}"/>
              </a:ext>
            </a:extLst>
          </p:cNvPr>
          <p:cNvCxnSpPr/>
          <p:nvPr/>
        </p:nvCxnSpPr>
        <p:spPr>
          <a:xfrm>
            <a:off x="8537233" y="390021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3E8E12E-F846-D846-8D27-0D67A493AAA0}"/>
              </a:ext>
            </a:extLst>
          </p:cNvPr>
          <p:cNvCxnSpPr/>
          <p:nvPr/>
        </p:nvCxnSpPr>
        <p:spPr>
          <a:xfrm>
            <a:off x="8531258" y="3768122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6D99FA8-5239-8748-B4B7-E247030A1E8C}"/>
              </a:ext>
            </a:extLst>
          </p:cNvPr>
          <p:cNvCxnSpPr/>
          <p:nvPr/>
        </p:nvCxnSpPr>
        <p:spPr>
          <a:xfrm>
            <a:off x="8525283" y="363602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7BDB7C5-F61E-F944-ADD5-B942DE4D8073}"/>
              </a:ext>
            </a:extLst>
          </p:cNvPr>
          <p:cNvCxnSpPr/>
          <p:nvPr/>
        </p:nvCxnSpPr>
        <p:spPr>
          <a:xfrm>
            <a:off x="8540494" y="350393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C97917E-3C70-1848-83E2-6E69C542C768}"/>
              </a:ext>
            </a:extLst>
          </p:cNvPr>
          <p:cNvCxnSpPr/>
          <p:nvPr/>
        </p:nvCxnSpPr>
        <p:spPr>
          <a:xfrm>
            <a:off x="8534519" y="337184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A2B6C1-D74F-8644-B2DD-07626B62AC3A}"/>
              </a:ext>
            </a:extLst>
          </p:cNvPr>
          <p:cNvCxnSpPr/>
          <p:nvPr/>
        </p:nvCxnSpPr>
        <p:spPr>
          <a:xfrm>
            <a:off x="8535606" y="323974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9318C6E-B313-F948-A960-AB9F1565EF38}"/>
              </a:ext>
            </a:extLst>
          </p:cNvPr>
          <p:cNvCxnSpPr>
            <a:cxnSpLocks/>
          </p:cNvCxnSpPr>
          <p:nvPr/>
        </p:nvCxnSpPr>
        <p:spPr>
          <a:xfrm flipV="1">
            <a:off x="3452698" y="396209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1663946-4235-7448-AEF1-D18B5A3DD5D6}"/>
              </a:ext>
            </a:extLst>
          </p:cNvPr>
          <p:cNvCxnSpPr>
            <a:cxnSpLocks/>
          </p:cNvCxnSpPr>
          <p:nvPr/>
        </p:nvCxnSpPr>
        <p:spPr>
          <a:xfrm flipV="1">
            <a:off x="3392013" y="411308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191351A-1A02-8B4A-8E31-DE66EA947424}"/>
              </a:ext>
            </a:extLst>
          </p:cNvPr>
          <p:cNvCxnSpPr>
            <a:cxnSpLocks/>
          </p:cNvCxnSpPr>
          <p:nvPr/>
        </p:nvCxnSpPr>
        <p:spPr>
          <a:xfrm flipV="1">
            <a:off x="3403873" y="4250677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985530D-C4B6-9A4F-AC43-C17FB5DA79CB}"/>
              </a:ext>
            </a:extLst>
          </p:cNvPr>
          <p:cNvCxnSpPr>
            <a:cxnSpLocks/>
          </p:cNvCxnSpPr>
          <p:nvPr/>
        </p:nvCxnSpPr>
        <p:spPr>
          <a:xfrm flipV="1">
            <a:off x="3415733" y="439955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F15277D-8E18-5040-BA7A-6BA237E590DA}"/>
              </a:ext>
            </a:extLst>
          </p:cNvPr>
          <p:cNvCxnSpPr>
            <a:cxnSpLocks/>
          </p:cNvCxnSpPr>
          <p:nvPr/>
        </p:nvCxnSpPr>
        <p:spPr>
          <a:xfrm flipV="1">
            <a:off x="3474493" y="5562147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B7705AD-3AB0-5E4A-A165-5139123712D3}"/>
              </a:ext>
            </a:extLst>
          </p:cNvPr>
          <p:cNvCxnSpPr>
            <a:cxnSpLocks/>
          </p:cNvCxnSpPr>
          <p:nvPr/>
        </p:nvCxnSpPr>
        <p:spPr>
          <a:xfrm flipV="1">
            <a:off x="3486353" y="571667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2D7EE39-0642-6848-BC17-455AF4197425}"/>
              </a:ext>
            </a:extLst>
          </p:cNvPr>
          <p:cNvCxnSpPr>
            <a:cxnSpLocks/>
          </p:cNvCxnSpPr>
          <p:nvPr/>
        </p:nvCxnSpPr>
        <p:spPr>
          <a:xfrm flipV="1">
            <a:off x="3467438" y="452748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330DE2B-04A2-FF47-AFF6-A2E1A7046084}"/>
              </a:ext>
            </a:extLst>
          </p:cNvPr>
          <p:cNvCxnSpPr>
            <a:cxnSpLocks/>
          </p:cNvCxnSpPr>
          <p:nvPr/>
        </p:nvCxnSpPr>
        <p:spPr>
          <a:xfrm flipV="1">
            <a:off x="3406753" y="467846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7BB00C9-2F27-004D-9372-BD381A265370}"/>
              </a:ext>
            </a:extLst>
          </p:cNvPr>
          <p:cNvCxnSpPr>
            <a:cxnSpLocks/>
          </p:cNvCxnSpPr>
          <p:nvPr/>
        </p:nvCxnSpPr>
        <p:spPr>
          <a:xfrm flipV="1">
            <a:off x="3418613" y="481606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78FEDE8-839F-454D-A0FA-76A2C79B5B9D}"/>
              </a:ext>
            </a:extLst>
          </p:cNvPr>
          <p:cNvCxnSpPr>
            <a:cxnSpLocks/>
          </p:cNvCxnSpPr>
          <p:nvPr/>
        </p:nvCxnSpPr>
        <p:spPr>
          <a:xfrm flipV="1">
            <a:off x="3430473" y="496494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E9C306E-46D8-F145-8048-E35C09F8800D}"/>
              </a:ext>
            </a:extLst>
          </p:cNvPr>
          <p:cNvCxnSpPr>
            <a:cxnSpLocks/>
          </p:cNvCxnSpPr>
          <p:nvPr/>
        </p:nvCxnSpPr>
        <p:spPr>
          <a:xfrm flipV="1">
            <a:off x="3482178" y="5092866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DCD9603-AC7A-3345-BD4F-7AD3B80B77A0}"/>
              </a:ext>
            </a:extLst>
          </p:cNvPr>
          <p:cNvCxnSpPr>
            <a:cxnSpLocks/>
          </p:cNvCxnSpPr>
          <p:nvPr/>
        </p:nvCxnSpPr>
        <p:spPr>
          <a:xfrm flipV="1">
            <a:off x="3421493" y="524385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6D2CB60-1100-B943-BEE0-9BBA817FB8D8}"/>
              </a:ext>
            </a:extLst>
          </p:cNvPr>
          <p:cNvCxnSpPr>
            <a:cxnSpLocks/>
          </p:cNvCxnSpPr>
          <p:nvPr/>
        </p:nvCxnSpPr>
        <p:spPr>
          <a:xfrm flipV="1">
            <a:off x="3433353" y="538144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lide Number Placeholder 2">
            <a:extLst>
              <a:ext uri="{FF2B5EF4-FFF2-40B4-BE49-F238E27FC236}">
                <a16:creationId xmlns:a16="http://schemas.microsoft.com/office/drawing/2014/main" id="{566D02CB-0278-FB40-AE5B-D652B171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7" grpId="0" animBg="1"/>
      <p:bldP spid="68" grpId="0" animBg="1"/>
      <p:bldP spid="70" grpId="0" animBg="1"/>
      <p:bldP spid="117" grpId="0"/>
      <p:bldP spid="88" grpId="0" animBg="1"/>
      <p:bldP spid="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 to HTTP/3</a:t>
            </a:r>
            <a:endParaRPr lang="en-US" sz="4400" dirty="0"/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9A8B785A-4E29-F546-8152-139D7CF7C8F9}"/>
              </a:ext>
            </a:extLst>
          </p:cNvPr>
          <p:cNvSpPr txBox="1">
            <a:spLocks noChangeArrowheads="1"/>
          </p:cNvSpPr>
          <p:nvPr/>
        </p:nvSpPr>
        <p:spPr>
          <a:xfrm>
            <a:off x="833751" y="1490127"/>
            <a:ext cx="10458375" cy="448727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 over single TCP connection means: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recovery from packet loss still stalls all object transmissions</a:t>
            </a:r>
          </a:p>
          <a:p>
            <a:pPr marL="6889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 in HTTP 1.1, browsers have incentive to open multiple parallel TCP connections to reduce stalling, increase overall throughput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security over vanilla TCP connection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HTTP/3: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adds security, per object error- and congestion-control (more pipelining) over UDP</a:t>
            </a:r>
          </a:p>
          <a:p>
            <a:pPr marL="6889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more on HTTP/3 in transport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9970898-8B56-614D-BEEC-E655E686F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IMAP, FTP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1483A316-B08E-574D-B36E-62481997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2352869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635EFC9-A521-0240-B257-CD458B330808}"/>
              </a:ext>
            </a:extLst>
          </p:cNvPr>
          <p:cNvSpPr txBox="1">
            <a:spLocks noChangeArrowheads="1"/>
          </p:cNvSpPr>
          <p:nvPr/>
        </p:nvSpPr>
        <p:spPr>
          <a:xfrm>
            <a:off x="751523" y="1368109"/>
            <a:ext cx="5877880" cy="483674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Recall:  HTTP GET/response interaction is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stateless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notion of multi-step exchanges of HTTP messages to complete a Web “transaction”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track “state” of multi-step exchange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all HTTP requests are independent of each 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“recover” from a partially-completed-but-never-completely-completed transaction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F961A-6387-0345-9591-6D8E9EDB9801}"/>
              </a:ext>
            </a:extLst>
          </p:cNvPr>
          <p:cNvSpPr txBox="1"/>
          <p:nvPr/>
        </p:nvSpPr>
        <p:spPr>
          <a:xfrm>
            <a:off x="7777183" y="1266045"/>
            <a:ext cx="334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stateful protocol: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makes two changes to X, or none at all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E1896121-77D8-FD42-BC74-F51FD18D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743" y="281837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7668C468-5627-F641-A1D5-CCCD71D47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2430" y="281202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id="{4D29A06D-1A18-BA46-8999-A8C319B0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318" y="5664762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27466D26-729A-A04F-8FFC-34F73F8E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305" y="5647300"/>
            <a:ext cx="5196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36" name="Group 43">
            <a:extLst>
              <a:ext uri="{FF2B5EF4-FFF2-40B4-BE49-F238E27FC236}">
                <a16:creationId xmlns:a16="http://schemas.microsoft.com/office/drawing/2014/main" id="{FAE9785A-4169-E940-B94F-671A4AB9F406}"/>
              </a:ext>
            </a:extLst>
          </p:cNvPr>
          <p:cNvGrpSpPr>
            <a:grpSpLocks/>
          </p:cNvGrpSpPr>
          <p:nvPr/>
        </p:nvGrpSpPr>
        <p:grpSpPr bwMode="auto">
          <a:xfrm>
            <a:off x="9702405" y="2045262"/>
            <a:ext cx="423863" cy="684213"/>
            <a:chOff x="4140" y="429"/>
            <a:chExt cx="1425" cy="2396"/>
          </a:xfrm>
        </p:grpSpPr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6CED6B20-429D-A742-A5A8-C560D227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3217673F-28F2-7F49-B23F-A3ED64A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2C8F4947-7476-8140-9308-A091DA1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C324215D-D2F8-D640-866A-AD06AEA3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AF16B93D-625D-BF47-B9C3-3122406F6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" name="Group 49">
              <a:extLst>
                <a:ext uri="{FF2B5EF4-FFF2-40B4-BE49-F238E27FC236}">
                  <a16:creationId xmlns:a16="http://schemas.microsoft.com/office/drawing/2014/main" id="{E5823F1D-E46B-E542-BA9A-BE7B2ADB2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7" name="AutoShape 50">
                <a:extLst>
                  <a:ext uri="{FF2B5EF4-FFF2-40B4-BE49-F238E27FC236}">
                    <a16:creationId xmlns:a16="http://schemas.microsoft.com/office/drawing/2014/main" id="{5EDFB4BA-9ECC-1D4B-9DE1-6892D81B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" name="AutoShape 51">
                <a:extLst>
                  <a:ext uri="{FF2B5EF4-FFF2-40B4-BE49-F238E27FC236}">
                    <a16:creationId xmlns:a16="http://schemas.microsoft.com/office/drawing/2014/main" id="{322B0365-5AB5-FB41-8CFB-D0A89CDC6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" name="Rectangle 52">
              <a:extLst>
                <a:ext uri="{FF2B5EF4-FFF2-40B4-BE49-F238E27FC236}">
                  <a16:creationId xmlns:a16="http://schemas.microsoft.com/office/drawing/2014/main" id="{29C26A51-8119-1C45-B765-0A6FDC42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A0E07450-02B5-944A-993E-ED4E720D6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" name="AutoShape 54">
                <a:extLst>
                  <a:ext uri="{FF2B5EF4-FFF2-40B4-BE49-F238E27FC236}">
                    <a16:creationId xmlns:a16="http://schemas.microsoft.com/office/drawing/2014/main" id="{B895EECE-8814-364B-ABEF-BDFDB5B69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AutoShape 55">
                <a:extLst>
                  <a:ext uri="{FF2B5EF4-FFF2-40B4-BE49-F238E27FC236}">
                    <a16:creationId xmlns:a16="http://schemas.microsoft.com/office/drawing/2014/main" id="{19862CEA-43CD-F949-9939-14C77DA0F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5" name="Rectangle 56">
              <a:extLst>
                <a:ext uri="{FF2B5EF4-FFF2-40B4-BE49-F238E27FC236}">
                  <a16:creationId xmlns:a16="http://schemas.microsoft.com/office/drawing/2014/main" id="{AF3B098B-3C77-8047-942A-938B768EC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Rectangle 57">
              <a:extLst>
                <a:ext uri="{FF2B5EF4-FFF2-40B4-BE49-F238E27FC236}">
                  <a16:creationId xmlns:a16="http://schemas.microsoft.com/office/drawing/2014/main" id="{B55EF1A5-9C91-874D-A21C-9283813B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" name="Group 58">
              <a:extLst>
                <a:ext uri="{FF2B5EF4-FFF2-40B4-BE49-F238E27FC236}">
                  <a16:creationId xmlns:a16="http://schemas.microsoft.com/office/drawing/2014/main" id="{4BE447F1-4065-604D-9C52-935316AF9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3" name="AutoShape 59">
                <a:extLst>
                  <a:ext uri="{FF2B5EF4-FFF2-40B4-BE49-F238E27FC236}">
                    <a16:creationId xmlns:a16="http://schemas.microsoft.com/office/drawing/2014/main" id="{B6AF28E0-3DFD-B648-BA8B-C954368CE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" name="AutoShape 60">
                <a:extLst>
                  <a:ext uri="{FF2B5EF4-FFF2-40B4-BE49-F238E27FC236}">
                    <a16:creationId xmlns:a16="http://schemas.microsoft.com/office/drawing/2014/main" id="{CD352178-7C9F-9247-ADEE-3A9C5EEDD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8" name="Freeform 61">
              <a:extLst>
                <a:ext uri="{FF2B5EF4-FFF2-40B4-BE49-F238E27FC236}">
                  <a16:creationId xmlns:a16="http://schemas.microsoft.com/office/drawing/2014/main" id="{167E2C73-34F7-5443-B80D-3E31BC26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62">
              <a:extLst>
                <a:ext uri="{FF2B5EF4-FFF2-40B4-BE49-F238E27FC236}">
                  <a16:creationId xmlns:a16="http://schemas.microsoft.com/office/drawing/2014/main" id="{FD3C1C1A-4BE2-8A4D-B7D1-6FE82CCD5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1" name="AutoShape 63">
                <a:extLst>
                  <a:ext uri="{FF2B5EF4-FFF2-40B4-BE49-F238E27FC236}">
                    <a16:creationId xmlns:a16="http://schemas.microsoft.com/office/drawing/2014/main" id="{37F891D2-79F1-BA40-9E94-2CB7F92C3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AutoShape 64">
                <a:extLst>
                  <a:ext uri="{FF2B5EF4-FFF2-40B4-BE49-F238E27FC236}">
                    <a16:creationId xmlns:a16="http://schemas.microsoft.com/office/drawing/2014/main" id="{A6F14F93-50F0-1D44-A328-C58C4810E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" name="Rectangle 65">
              <a:extLst>
                <a:ext uri="{FF2B5EF4-FFF2-40B4-BE49-F238E27FC236}">
                  <a16:creationId xmlns:a16="http://schemas.microsoft.com/office/drawing/2014/main" id="{002C4B61-E0A4-9947-A2B8-C5E4A183D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03750C04-4651-264E-A820-846CC991E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8FAC3F30-F8EF-E042-AB16-84DEBD8C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68">
              <a:extLst>
                <a:ext uri="{FF2B5EF4-FFF2-40B4-BE49-F238E27FC236}">
                  <a16:creationId xmlns:a16="http://schemas.microsoft.com/office/drawing/2014/main" id="{0AC7D83A-6568-AE4B-9387-52663F18F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1F36BF90-AD45-4E43-863B-F709351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AutoShape 70">
              <a:extLst>
                <a:ext uri="{FF2B5EF4-FFF2-40B4-BE49-F238E27FC236}">
                  <a16:creationId xmlns:a16="http://schemas.microsoft.com/office/drawing/2014/main" id="{F5B54DD4-D0E2-AF41-9405-9DCDB2D7E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AutoShape 71">
              <a:extLst>
                <a:ext uri="{FF2B5EF4-FFF2-40B4-BE49-F238E27FC236}">
                  <a16:creationId xmlns:a16="http://schemas.microsoft.com/office/drawing/2014/main" id="{23D73537-49F7-C342-B924-696A08B3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72">
              <a:extLst>
                <a:ext uri="{FF2B5EF4-FFF2-40B4-BE49-F238E27FC236}">
                  <a16:creationId xmlns:a16="http://schemas.microsoft.com/office/drawing/2014/main" id="{BC45042D-B8F2-A44D-9D8F-FC3BBA5D9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73">
              <a:extLst>
                <a:ext uri="{FF2B5EF4-FFF2-40B4-BE49-F238E27FC236}">
                  <a16:creationId xmlns:a16="http://schemas.microsoft.com/office/drawing/2014/main" id="{B9F22805-FC3E-6544-AABA-20E89AF9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" name="Oval 74">
              <a:extLst>
                <a:ext uri="{FF2B5EF4-FFF2-40B4-BE49-F238E27FC236}">
                  <a16:creationId xmlns:a16="http://schemas.microsoft.com/office/drawing/2014/main" id="{EB68854B-BAC2-D941-B3A2-A5819DC3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Rectangle 75">
              <a:extLst>
                <a:ext uri="{FF2B5EF4-FFF2-40B4-BE49-F238E27FC236}">
                  <a16:creationId xmlns:a16="http://schemas.microsoft.com/office/drawing/2014/main" id="{D02DEB6D-1661-D243-AA4D-D82ACE64A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9" name="Group 76">
            <a:extLst>
              <a:ext uri="{FF2B5EF4-FFF2-40B4-BE49-F238E27FC236}">
                <a16:creationId xmlns:a16="http://schemas.microsoft.com/office/drawing/2014/main" id="{DCF55C78-47F8-BB4D-B7DC-932793317724}"/>
              </a:ext>
            </a:extLst>
          </p:cNvPr>
          <p:cNvGrpSpPr>
            <a:grpSpLocks/>
          </p:cNvGrpSpPr>
          <p:nvPr/>
        </p:nvGrpSpPr>
        <p:grpSpPr bwMode="auto">
          <a:xfrm>
            <a:off x="7700568" y="2067487"/>
            <a:ext cx="698500" cy="709613"/>
            <a:chOff x="-44" y="1473"/>
            <a:chExt cx="981" cy="1105"/>
          </a:xfrm>
        </p:grpSpPr>
        <p:pic>
          <p:nvPicPr>
            <p:cNvPr id="70" name="Picture 77" descr="desktop_computer_stylized_medium">
              <a:extLst>
                <a:ext uri="{FF2B5EF4-FFF2-40B4-BE49-F238E27FC236}">
                  <a16:creationId xmlns:a16="http://schemas.microsoft.com/office/drawing/2014/main" id="{DA88C7F5-3379-274A-B44E-AF12E56C2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FAA003F1-DCEB-8040-A71C-4C8DD7155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F7DE24-824D-8B4E-BB5F-5FEDF024EC8E}"/>
              </a:ext>
            </a:extLst>
          </p:cNvPr>
          <p:cNvGrpSpPr/>
          <p:nvPr/>
        </p:nvGrpSpPr>
        <p:grpSpPr>
          <a:xfrm>
            <a:off x="8211743" y="3942941"/>
            <a:ext cx="1673225" cy="337184"/>
            <a:chOff x="8211743" y="3942941"/>
            <a:chExt cx="1673225" cy="337184"/>
          </a:xfrm>
        </p:grpSpPr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3D07B504-4294-484D-A15A-873F55BFA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942941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C44DF33-D418-CB41-BFC5-96705F979CCC}"/>
                </a:ext>
              </a:extLst>
            </p:cNvPr>
            <p:cNvSpPr txBox="1"/>
            <p:nvPr/>
          </p:nvSpPr>
          <p:spPr>
            <a:xfrm rot="21106037">
              <a:off x="9382305" y="3972348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6582D8-E5C3-E94C-91FA-DD082657187F}"/>
              </a:ext>
            </a:extLst>
          </p:cNvPr>
          <p:cNvGrpSpPr/>
          <p:nvPr/>
        </p:nvGrpSpPr>
        <p:grpSpPr>
          <a:xfrm>
            <a:off x="8220565" y="4654247"/>
            <a:ext cx="1673225" cy="307777"/>
            <a:chOff x="8220565" y="4654247"/>
            <a:chExt cx="1673225" cy="307777"/>
          </a:xfrm>
        </p:grpSpPr>
        <p:sp>
          <p:nvSpPr>
            <p:cNvPr id="82" name="Line 18">
              <a:extLst>
                <a:ext uri="{FF2B5EF4-FFF2-40B4-BE49-F238E27FC236}">
                  <a16:creationId xmlns:a16="http://schemas.microsoft.com/office/drawing/2014/main" id="{4C9BF12C-724F-3C4B-9FC7-C0EB27409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0565" y="465532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7DB85B-1569-344D-AC0D-B969F2CD0B87}"/>
                </a:ext>
              </a:extLst>
            </p:cNvPr>
            <p:cNvSpPr txBox="1"/>
            <p:nvPr/>
          </p:nvSpPr>
          <p:spPr>
            <a:xfrm rot="21106037">
              <a:off x="9360647" y="465424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AAF2513-9DD5-1A4B-B41D-1AFE8BDB247D}"/>
              </a:ext>
            </a:extLst>
          </p:cNvPr>
          <p:cNvGrpSpPr/>
          <p:nvPr/>
        </p:nvGrpSpPr>
        <p:grpSpPr>
          <a:xfrm>
            <a:off x="8226030" y="4881121"/>
            <a:ext cx="1684338" cy="344172"/>
            <a:chOff x="8226030" y="4881121"/>
            <a:chExt cx="1684338" cy="344172"/>
          </a:xfrm>
        </p:grpSpPr>
        <p:sp>
          <p:nvSpPr>
            <p:cNvPr id="86" name="Line 17">
              <a:extLst>
                <a:ext uri="{FF2B5EF4-FFF2-40B4-BE49-F238E27FC236}">
                  <a16:creationId xmlns:a16="http://schemas.microsoft.com/office/drawing/2014/main" id="{33143F67-A599-EE4C-988D-1E52584BC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499071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421034-4844-1843-9EDF-80D2D2191FFC}"/>
                </a:ext>
              </a:extLst>
            </p:cNvPr>
            <p:cNvSpPr txBox="1"/>
            <p:nvPr/>
          </p:nvSpPr>
          <p:spPr>
            <a:xfrm rot="460210">
              <a:off x="8601378" y="4881121"/>
              <a:ext cx="11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unlock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2E6B42D-EC51-CD42-8E76-639F17FF9C82}"/>
              </a:ext>
            </a:extLst>
          </p:cNvPr>
          <p:cNvGrpSpPr/>
          <p:nvPr/>
        </p:nvGrpSpPr>
        <p:grpSpPr>
          <a:xfrm>
            <a:off x="8211743" y="5253900"/>
            <a:ext cx="1673225" cy="336684"/>
            <a:chOff x="8211743" y="5253900"/>
            <a:chExt cx="1673225" cy="336684"/>
          </a:xfrm>
        </p:grpSpPr>
        <p:sp>
          <p:nvSpPr>
            <p:cNvPr id="87" name="Line 18">
              <a:extLst>
                <a:ext uri="{FF2B5EF4-FFF2-40B4-BE49-F238E27FC236}">
                  <a16:creationId xmlns:a16="http://schemas.microsoft.com/office/drawing/2014/main" id="{981C6A97-493C-1541-8F46-FB6401EE6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525390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6BC057-143C-EA4C-9758-617A540239BE}"/>
                </a:ext>
              </a:extLst>
            </p:cNvPr>
            <p:cNvSpPr txBox="1"/>
            <p:nvPr/>
          </p:nvSpPr>
          <p:spPr>
            <a:xfrm rot="21106037">
              <a:off x="9373746" y="528280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2585BB-270F-6343-8338-140BA89C7E52}"/>
              </a:ext>
            </a:extLst>
          </p:cNvPr>
          <p:cNvGrpSpPr/>
          <p:nvPr/>
        </p:nvGrpSpPr>
        <p:grpSpPr>
          <a:xfrm>
            <a:off x="8226030" y="3575737"/>
            <a:ext cx="1696234" cy="338597"/>
            <a:chOff x="8226030" y="3575737"/>
            <a:chExt cx="1696234" cy="338597"/>
          </a:xfrm>
        </p:grpSpPr>
        <p:sp>
          <p:nvSpPr>
            <p:cNvPr id="76" name="Line 17">
              <a:extLst>
                <a:ext uri="{FF2B5EF4-FFF2-40B4-BE49-F238E27FC236}">
                  <a16:creationId xmlns:a16="http://schemas.microsoft.com/office/drawing/2014/main" id="{06976B72-BDF3-7C48-82E3-924EF74F5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3679752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D38CDC-448B-6D46-8D67-92FCAC24452A}"/>
                </a:ext>
              </a:extLst>
            </p:cNvPr>
            <p:cNvSpPr txBox="1"/>
            <p:nvPr/>
          </p:nvSpPr>
          <p:spPr>
            <a:xfrm rot="460210">
              <a:off x="8589335" y="3575737"/>
              <a:ext cx="133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96C1467-1B22-FD48-8EA3-AAA9DBA79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1367" y="3750644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BE549BD-AAEC-8444-851F-3374194952CD}"/>
              </a:ext>
            </a:extLst>
          </p:cNvPr>
          <p:cNvGrpSpPr/>
          <p:nvPr/>
        </p:nvGrpSpPr>
        <p:grpSpPr>
          <a:xfrm>
            <a:off x="8234852" y="4259764"/>
            <a:ext cx="1684338" cy="366949"/>
            <a:chOff x="8234852" y="4259764"/>
            <a:chExt cx="1684338" cy="366949"/>
          </a:xfrm>
        </p:grpSpPr>
        <p:sp>
          <p:nvSpPr>
            <p:cNvPr id="81" name="Line 17">
              <a:extLst>
                <a:ext uri="{FF2B5EF4-FFF2-40B4-BE49-F238E27FC236}">
                  <a16:creationId xmlns:a16="http://schemas.microsoft.com/office/drawing/2014/main" id="{BD9CD2B5-5BAD-F64E-ABCA-CBF632B90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52" y="439213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C94E783-4022-4840-9168-04845DD3C6E1}"/>
                </a:ext>
              </a:extLst>
            </p:cNvPr>
            <p:cNvSpPr txBox="1"/>
            <p:nvPr/>
          </p:nvSpPr>
          <p:spPr>
            <a:xfrm rot="460210">
              <a:off x="8600615" y="4259764"/>
              <a:ext cx="1257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X’’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91273DD-2DB7-7D46-A38E-BB2C16569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955" y="4436145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7AF7376-17A3-D741-91E5-0D8534607D08}"/>
              </a:ext>
            </a:extLst>
          </p:cNvPr>
          <p:cNvGrpSpPr/>
          <p:nvPr/>
        </p:nvGrpSpPr>
        <p:grpSpPr>
          <a:xfrm>
            <a:off x="8226030" y="2820539"/>
            <a:ext cx="1684338" cy="362594"/>
            <a:chOff x="8226030" y="2820539"/>
            <a:chExt cx="1684338" cy="362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0E437-30BF-E34D-A36A-B1465B8979C1}"/>
                </a:ext>
              </a:extLst>
            </p:cNvPr>
            <p:cNvSpPr txBox="1"/>
            <p:nvPr/>
          </p:nvSpPr>
          <p:spPr>
            <a:xfrm rot="460210">
              <a:off x="8283881" y="2820539"/>
              <a:ext cx="1560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lock data record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226EF0C1-2237-8E46-AB56-8D689EE5C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294855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D140EC4-5DA8-F040-BC23-C3A90A90AE49}"/>
              </a:ext>
            </a:extLst>
          </p:cNvPr>
          <p:cNvGrpSpPr/>
          <p:nvPr/>
        </p:nvGrpSpPr>
        <p:grpSpPr>
          <a:xfrm>
            <a:off x="8211743" y="3211740"/>
            <a:ext cx="1673225" cy="326272"/>
            <a:chOff x="8211743" y="3211740"/>
            <a:chExt cx="1673225" cy="32627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C78912E7-84E1-824B-B855-60DAC36E52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21174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39CDE70-7C81-BB40-B7E7-D376841A3505}"/>
                </a:ext>
              </a:extLst>
            </p:cNvPr>
            <p:cNvSpPr txBox="1"/>
            <p:nvPr/>
          </p:nvSpPr>
          <p:spPr>
            <a:xfrm rot="21106037">
              <a:off x="9368027" y="3230235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FE3FF41-4F60-4C4F-85AB-4CC4494FF63A}"/>
              </a:ext>
            </a:extLst>
          </p:cNvPr>
          <p:cNvGrpSpPr/>
          <p:nvPr/>
        </p:nvGrpSpPr>
        <p:grpSpPr>
          <a:xfrm>
            <a:off x="10136156" y="2957082"/>
            <a:ext cx="522425" cy="400110"/>
            <a:chOff x="10136156" y="2957082"/>
            <a:chExt cx="522425" cy="400110"/>
          </a:xfrm>
        </p:grpSpPr>
        <p:sp>
          <p:nvSpPr>
            <p:cNvPr id="91" name="AutoShape 327">
              <a:extLst>
                <a:ext uri="{FF2B5EF4-FFF2-40B4-BE49-F238E27FC236}">
                  <a16:creationId xmlns:a16="http://schemas.microsoft.com/office/drawing/2014/main" id="{819E3430-D00B-DE4A-BF76-DA4F707FA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A7AE3A8-B4B7-5D45-9040-2EECD223536E}"/>
                </a:ext>
              </a:extLst>
            </p:cNvPr>
            <p:cNvSpPr txBox="1"/>
            <p:nvPr/>
          </p:nvSpPr>
          <p:spPr>
            <a:xfrm>
              <a:off x="10364121" y="3049415"/>
              <a:ext cx="294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64171ED-8243-0748-A18D-E9E66AB8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sp>
        <p:nvSpPr>
          <p:cNvPr id="102" name="AutoShape 327">
            <a:extLst>
              <a:ext uri="{FF2B5EF4-FFF2-40B4-BE49-F238E27FC236}">
                <a16:creationId xmlns:a16="http://schemas.microsoft.com/office/drawing/2014/main" id="{94D2C5FA-36D2-234A-8CDE-D9DE43DC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7378" y="2195369"/>
            <a:ext cx="510086" cy="40011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67923B-2554-D94F-98BF-5970F66E0A80}"/>
              </a:ext>
            </a:extLst>
          </p:cNvPr>
          <p:cNvSpPr txBox="1"/>
          <p:nvPr/>
        </p:nvSpPr>
        <p:spPr>
          <a:xfrm>
            <a:off x="10383166" y="2287702"/>
            <a:ext cx="29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B5B74FE-39C8-5B43-9432-6DE5518154FD}"/>
              </a:ext>
            </a:extLst>
          </p:cNvPr>
          <p:cNvGrpSpPr/>
          <p:nvPr/>
        </p:nvGrpSpPr>
        <p:grpSpPr>
          <a:xfrm>
            <a:off x="10132163" y="3702128"/>
            <a:ext cx="592569" cy="400110"/>
            <a:chOff x="10136156" y="2957082"/>
            <a:chExt cx="592569" cy="400110"/>
          </a:xfrm>
        </p:grpSpPr>
        <p:sp>
          <p:nvSpPr>
            <p:cNvPr id="107" name="AutoShape 327">
              <a:extLst>
                <a:ext uri="{FF2B5EF4-FFF2-40B4-BE49-F238E27FC236}">
                  <a16:creationId xmlns:a16="http://schemas.microsoft.com/office/drawing/2014/main" id="{8B16F450-5DEA-8B45-B210-945CA675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167ECA-B9B2-4E40-82B0-9F43976F24FE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6DE726C-08C5-5346-B762-9B140BCB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55A0D6-71A5-1D45-8A52-331867F92A1A}"/>
              </a:ext>
            </a:extLst>
          </p:cNvPr>
          <p:cNvGrpSpPr/>
          <p:nvPr/>
        </p:nvGrpSpPr>
        <p:grpSpPr>
          <a:xfrm>
            <a:off x="10128170" y="4447174"/>
            <a:ext cx="592569" cy="400110"/>
            <a:chOff x="10136156" y="2957082"/>
            <a:chExt cx="592569" cy="400110"/>
          </a:xfrm>
        </p:grpSpPr>
        <p:sp>
          <p:nvSpPr>
            <p:cNvPr id="111" name="AutoShape 327">
              <a:extLst>
                <a:ext uri="{FF2B5EF4-FFF2-40B4-BE49-F238E27FC236}">
                  <a16:creationId xmlns:a16="http://schemas.microsoft.com/office/drawing/2014/main" id="{AD90F81E-B5AA-6341-8460-5E051080A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02956FF-BB8D-6149-9012-24692DD7049D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E37BA2D-D932-D14B-9FD2-5FE1BA0B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EB7CAB0-F376-054D-A184-1987E69E5578}"/>
              </a:ext>
            </a:extLst>
          </p:cNvPr>
          <p:cNvGrpSpPr/>
          <p:nvPr/>
        </p:nvGrpSpPr>
        <p:grpSpPr>
          <a:xfrm>
            <a:off x="10126354" y="5192220"/>
            <a:ext cx="726072" cy="400110"/>
            <a:chOff x="10138333" y="2957082"/>
            <a:chExt cx="726072" cy="400110"/>
          </a:xfrm>
        </p:grpSpPr>
        <p:sp>
          <p:nvSpPr>
            <p:cNvPr id="115" name="AutoShape 327">
              <a:extLst>
                <a:ext uri="{FF2B5EF4-FFF2-40B4-BE49-F238E27FC236}">
                  <a16:creationId xmlns:a16="http://schemas.microsoft.com/office/drawing/2014/main" id="{0D7E10F2-D009-F14B-82D2-F08AB2218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7935EAA-1BE1-5D4A-BB6F-A7C69F071ADD}"/>
                </a:ext>
              </a:extLst>
            </p:cNvPr>
            <p:cNvSpPr txBox="1"/>
            <p:nvPr/>
          </p:nvSpPr>
          <p:spPr>
            <a:xfrm>
              <a:off x="10364121" y="3049415"/>
              <a:ext cx="500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F306746-EF4C-B446-9F1D-1D85D8A99FAC}"/>
              </a:ext>
            </a:extLst>
          </p:cNvPr>
          <p:cNvSpPr txBox="1"/>
          <p:nvPr/>
        </p:nvSpPr>
        <p:spPr>
          <a:xfrm>
            <a:off x="7895870" y="4140346"/>
            <a:ext cx="41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0AC55-7635-2346-85C0-10B75BF4C445}"/>
              </a:ext>
            </a:extLst>
          </p:cNvPr>
          <p:cNvSpPr txBox="1"/>
          <p:nvPr/>
        </p:nvSpPr>
        <p:spPr>
          <a:xfrm>
            <a:off x="7384517" y="5969340"/>
            <a:ext cx="411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happens if network connection or client crashes at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90" name="Slide Number Placeholder 2">
            <a:extLst>
              <a:ext uri="{FF2B5EF4-FFF2-40B4-BE49-F238E27FC236}">
                <a16:creationId xmlns:a16="http://schemas.microsoft.com/office/drawing/2014/main" id="{FF729FF4-43F7-A040-B78F-BE4EC8E9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1810D1F-B21D-4B49-9104-1DDE54C093AE}"/>
              </a:ext>
            </a:extLst>
          </p:cNvPr>
          <p:cNvSpPr txBox="1">
            <a:spLocks noChangeArrowheads="1"/>
          </p:cNvSpPr>
          <p:nvPr/>
        </p:nvSpPr>
        <p:spPr>
          <a:xfrm>
            <a:off x="544512" y="1366838"/>
            <a:ext cx="7119031" cy="48768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major components: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ct val="75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simple mail transfer protocol: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a.k.a.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reader”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composing, editing, reading mail messages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Outlook, iPhone mail client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outgoing, incoming messages stored on server</a:t>
            </a:r>
          </a:p>
        </p:txBody>
      </p:sp>
      <p:grpSp>
        <p:nvGrpSpPr>
          <p:cNvPr id="433" name="Group 279">
            <a:extLst>
              <a:ext uri="{FF2B5EF4-FFF2-40B4-BE49-F238E27FC236}">
                <a16:creationId xmlns:a16="http://schemas.microsoft.com/office/drawing/2014/main" id="{2EF60A4B-BB2C-B34B-90F3-D1FE6C8FFDAD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434" name="Text Box 263">
              <a:extLst>
                <a:ext uri="{FF2B5EF4-FFF2-40B4-BE49-F238E27FC236}">
                  <a16:creationId xmlns:a16="http://schemas.microsoft.com/office/drawing/2014/main" id="{41250870-CE47-A94F-91C6-42B94321E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78">
              <a:extLst>
                <a:ext uri="{FF2B5EF4-FFF2-40B4-BE49-F238E27FC236}">
                  <a16:creationId xmlns:a16="http://schemas.microsoft.com/office/drawing/2014/main" id="{F337E40C-B180-194A-B368-8F35ECF83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438" name="Rectangle 264">
                <a:extLst>
                  <a:ext uri="{FF2B5EF4-FFF2-40B4-BE49-F238E27FC236}">
                    <a16:creationId xmlns:a16="http://schemas.microsoft.com/office/drawing/2014/main" id="{952BA00D-1B4A-4948-82B5-82AE8D13A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9" name="Line 265">
                <a:extLst>
                  <a:ext uri="{FF2B5EF4-FFF2-40B4-BE49-F238E27FC236}">
                    <a16:creationId xmlns:a16="http://schemas.microsoft.com/office/drawing/2014/main" id="{B275CB99-7AAC-A148-8381-65E960D05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Line 266">
                <a:extLst>
                  <a:ext uri="{FF2B5EF4-FFF2-40B4-BE49-F238E27FC236}">
                    <a16:creationId xmlns:a16="http://schemas.microsoft.com/office/drawing/2014/main" id="{47491974-AD71-004E-AB59-0655640AE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Line 267">
                <a:extLst>
                  <a:ext uri="{FF2B5EF4-FFF2-40B4-BE49-F238E27FC236}">
                    <a16:creationId xmlns:a16="http://schemas.microsoft.com/office/drawing/2014/main" id="{B200EE76-91FF-8846-8C54-A23D92713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Line 268">
                <a:extLst>
                  <a:ext uri="{FF2B5EF4-FFF2-40B4-BE49-F238E27FC236}">
                    <a16:creationId xmlns:a16="http://schemas.microsoft.com/office/drawing/2014/main" id="{FF930B76-2857-B14D-AD85-09CD6FA57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Line 269">
                <a:extLst>
                  <a:ext uri="{FF2B5EF4-FFF2-40B4-BE49-F238E27FC236}">
                    <a16:creationId xmlns:a16="http://schemas.microsoft.com/office/drawing/2014/main" id="{A45A103A-DECC-1641-9DE7-659C11652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4" name="Line 270">
                <a:extLst>
                  <a:ext uri="{FF2B5EF4-FFF2-40B4-BE49-F238E27FC236}">
                    <a16:creationId xmlns:a16="http://schemas.microsoft.com/office/drawing/2014/main" id="{73B06C32-185A-D246-82A4-C6DC25E70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5" name="Line 271">
                <a:extLst>
                  <a:ext uri="{FF2B5EF4-FFF2-40B4-BE49-F238E27FC236}">
                    <a16:creationId xmlns:a16="http://schemas.microsoft.com/office/drawing/2014/main" id="{7341EBA5-2E81-A74B-8F94-6ADE0EB8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72">
              <a:extLst>
                <a:ext uri="{FF2B5EF4-FFF2-40B4-BE49-F238E27FC236}">
                  <a16:creationId xmlns:a16="http://schemas.microsoft.com/office/drawing/2014/main" id="{0B665308-9EC4-5A44-9326-2A177FF67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Text Box 277">
              <a:extLst>
                <a:ext uri="{FF2B5EF4-FFF2-40B4-BE49-F238E27FC236}">
                  <a16:creationId xmlns:a16="http://schemas.microsoft.com/office/drawing/2014/main" id="{F20D1BFA-9817-D84B-AAED-9E047761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EF7C7-BC9E-1D46-9787-9C4C966D32B3}"/>
              </a:ext>
            </a:extLst>
          </p:cNvPr>
          <p:cNvGrpSpPr/>
          <p:nvPr/>
        </p:nvGrpSpPr>
        <p:grpSpPr>
          <a:xfrm>
            <a:off x="7241455" y="1234950"/>
            <a:ext cx="2992437" cy="3595688"/>
            <a:chOff x="7241455" y="1234950"/>
            <a:chExt cx="2992437" cy="35956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F0B8AA-4B19-CB47-90E3-2610230A6897}"/>
                </a:ext>
              </a:extLst>
            </p:cNvPr>
            <p:cNvGrpSpPr/>
            <p:nvPr/>
          </p:nvGrpSpPr>
          <p:grpSpPr>
            <a:xfrm>
              <a:off x="9233767" y="2182687"/>
              <a:ext cx="1000125" cy="1247776"/>
              <a:chOff x="9233767" y="2182687"/>
              <a:chExt cx="1000125" cy="1247776"/>
            </a:xfrm>
          </p:grpSpPr>
          <p:grpSp>
            <p:nvGrpSpPr>
              <p:cNvPr id="447" name="Group 389">
                <a:extLst>
                  <a:ext uri="{FF2B5EF4-FFF2-40B4-BE49-F238E27FC236}">
                    <a16:creationId xmlns:a16="http://schemas.microsoft.com/office/drawing/2014/main" id="{0E121856-D2CF-BD44-A732-5CF1698DF9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33767" y="2182687"/>
                <a:ext cx="477838" cy="715963"/>
                <a:chOff x="4140" y="429"/>
                <a:chExt cx="1425" cy="2396"/>
              </a:xfrm>
            </p:grpSpPr>
            <p:sp>
              <p:nvSpPr>
                <p:cNvPr id="610" name="Freeform 390">
                  <a:extLst>
                    <a:ext uri="{FF2B5EF4-FFF2-40B4-BE49-F238E27FC236}">
                      <a16:creationId xmlns:a16="http://schemas.microsoft.com/office/drawing/2014/main" id="{D8B60AB9-7CE6-F14B-893A-0B1ECB740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1" name="Rectangle 391">
                  <a:extLst>
                    <a:ext uri="{FF2B5EF4-FFF2-40B4-BE49-F238E27FC236}">
                      <a16:creationId xmlns:a16="http://schemas.microsoft.com/office/drawing/2014/main" id="{D3C4D367-DB85-294D-941E-C4CCF95D1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2" name="Freeform 392">
                  <a:extLst>
                    <a:ext uri="{FF2B5EF4-FFF2-40B4-BE49-F238E27FC236}">
                      <a16:creationId xmlns:a16="http://schemas.microsoft.com/office/drawing/2014/main" id="{5CA055FA-0720-7840-BE18-48478EEE5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3" name="Freeform 393">
                  <a:extLst>
                    <a:ext uri="{FF2B5EF4-FFF2-40B4-BE49-F238E27FC236}">
                      <a16:creationId xmlns:a16="http://schemas.microsoft.com/office/drawing/2014/main" id="{3BBFE8BC-0BD4-134B-A671-36514DDAC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4" name="Rectangle 394">
                  <a:extLst>
                    <a:ext uri="{FF2B5EF4-FFF2-40B4-BE49-F238E27FC236}">
                      <a16:creationId xmlns:a16="http://schemas.microsoft.com/office/drawing/2014/main" id="{D0B0114B-71C7-6A4B-951C-64F84E15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5" name="Group 395">
                  <a:extLst>
                    <a:ext uri="{FF2B5EF4-FFF2-40B4-BE49-F238E27FC236}">
                      <a16:creationId xmlns:a16="http://schemas.microsoft.com/office/drawing/2014/main" id="{CCE97BC5-B32E-A244-B98A-2D18B96794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40" name="AutoShape 396">
                    <a:extLst>
                      <a:ext uri="{FF2B5EF4-FFF2-40B4-BE49-F238E27FC236}">
                        <a16:creationId xmlns:a16="http://schemas.microsoft.com/office/drawing/2014/main" id="{EFA6368E-1013-B44C-9AE2-9FFA4CC52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41" name="AutoShape 397">
                    <a:extLst>
                      <a:ext uri="{FF2B5EF4-FFF2-40B4-BE49-F238E27FC236}">
                        <a16:creationId xmlns:a16="http://schemas.microsoft.com/office/drawing/2014/main" id="{2A187B97-5F9E-CE47-A163-46FD77373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6" name="Rectangle 398">
                  <a:extLst>
                    <a:ext uri="{FF2B5EF4-FFF2-40B4-BE49-F238E27FC236}">
                      <a16:creationId xmlns:a16="http://schemas.microsoft.com/office/drawing/2014/main" id="{B19FBC61-83B0-A14E-99F0-5BFCCFCB1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7" name="Group 399">
                  <a:extLst>
                    <a:ext uri="{FF2B5EF4-FFF2-40B4-BE49-F238E27FC236}">
                      <a16:creationId xmlns:a16="http://schemas.microsoft.com/office/drawing/2014/main" id="{1C88BBDC-CC23-854A-A7B8-9B5383302B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8" name="AutoShape 400">
                    <a:extLst>
                      <a:ext uri="{FF2B5EF4-FFF2-40B4-BE49-F238E27FC236}">
                        <a16:creationId xmlns:a16="http://schemas.microsoft.com/office/drawing/2014/main" id="{D6910F87-2FF9-EA4E-BC68-494D372CF5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9" name="AutoShape 401">
                    <a:extLst>
                      <a:ext uri="{FF2B5EF4-FFF2-40B4-BE49-F238E27FC236}">
                        <a16:creationId xmlns:a16="http://schemas.microsoft.com/office/drawing/2014/main" id="{36245E4E-FB1E-2C43-BBAA-D642BCC1B1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8" name="Rectangle 402">
                  <a:extLst>
                    <a:ext uri="{FF2B5EF4-FFF2-40B4-BE49-F238E27FC236}">
                      <a16:creationId xmlns:a16="http://schemas.microsoft.com/office/drawing/2014/main" id="{C98B4378-660F-1847-8A4B-3CAB9591D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9" name="Rectangle 403">
                  <a:extLst>
                    <a:ext uri="{FF2B5EF4-FFF2-40B4-BE49-F238E27FC236}">
                      <a16:creationId xmlns:a16="http://schemas.microsoft.com/office/drawing/2014/main" id="{A0C2801C-C1EF-0E49-A30F-D154AACBD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0" name="Group 404">
                  <a:extLst>
                    <a:ext uri="{FF2B5EF4-FFF2-40B4-BE49-F238E27FC236}">
                      <a16:creationId xmlns:a16="http://schemas.microsoft.com/office/drawing/2014/main" id="{C3C627D1-CE9C-6540-87D5-7005B1BB7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6" name="AutoShape 405">
                    <a:extLst>
                      <a:ext uri="{FF2B5EF4-FFF2-40B4-BE49-F238E27FC236}">
                        <a16:creationId xmlns:a16="http://schemas.microsoft.com/office/drawing/2014/main" id="{F5475DB0-E162-B943-9743-BEE80D59A6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7" name="AutoShape 406">
                    <a:extLst>
                      <a:ext uri="{FF2B5EF4-FFF2-40B4-BE49-F238E27FC236}">
                        <a16:creationId xmlns:a16="http://schemas.microsoft.com/office/drawing/2014/main" id="{0E11B07E-90A2-774A-B7AE-AC422F4C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1" name="Freeform 407">
                  <a:extLst>
                    <a:ext uri="{FF2B5EF4-FFF2-40B4-BE49-F238E27FC236}">
                      <a16:creationId xmlns:a16="http://schemas.microsoft.com/office/drawing/2014/main" id="{1B37433A-90DE-CC44-828B-3C03F4C8E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2" name="Group 408">
                  <a:extLst>
                    <a:ext uri="{FF2B5EF4-FFF2-40B4-BE49-F238E27FC236}">
                      <a16:creationId xmlns:a16="http://schemas.microsoft.com/office/drawing/2014/main" id="{38854C6D-17EC-FB41-ABA7-0643F7D45F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4" name="AutoShape 409">
                    <a:extLst>
                      <a:ext uri="{FF2B5EF4-FFF2-40B4-BE49-F238E27FC236}">
                        <a16:creationId xmlns:a16="http://schemas.microsoft.com/office/drawing/2014/main" id="{AE268757-BE47-B84D-A5F7-C7A75F7D40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5" name="AutoShape 410">
                    <a:extLst>
                      <a:ext uri="{FF2B5EF4-FFF2-40B4-BE49-F238E27FC236}">
                        <a16:creationId xmlns:a16="http://schemas.microsoft.com/office/drawing/2014/main" id="{6C0AC9FF-5D0C-3B41-AEB8-B2A9150426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3" name="Rectangle 411">
                  <a:extLst>
                    <a:ext uri="{FF2B5EF4-FFF2-40B4-BE49-F238E27FC236}">
                      <a16:creationId xmlns:a16="http://schemas.microsoft.com/office/drawing/2014/main" id="{24F7E0AB-A636-974F-9A33-43BD0E53F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4" name="Freeform 412">
                  <a:extLst>
                    <a:ext uri="{FF2B5EF4-FFF2-40B4-BE49-F238E27FC236}">
                      <a16:creationId xmlns:a16="http://schemas.microsoft.com/office/drawing/2014/main" id="{626230FF-050C-984E-BC00-3872336DC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5" name="Freeform 413">
                  <a:extLst>
                    <a:ext uri="{FF2B5EF4-FFF2-40B4-BE49-F238E27FC236}">
                      <a16:creationId xmlns:a16="http://schemas.microsoft.com/office/drawing/2014/main" id="{1F463BAA-0F23-DF45-8D3B-FFFDAEB5B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6" name="Oval 414">
                  <a:extLst>
                    <a:ext uri="{FF2B5EF4-FFF2-40B4-BE49-F238E27FC236}">
                      <a16:creationId xmlns:a16="http://schemas.microsoft.com/office/drawing/2014/main" id="{1EC71AF3-4591-B945-BADD-38C9BADCC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7" name="Freeform 415">
                  <a:extLst>
                    <a:ext uri="{FF2B5EF4-FFF2-40B4-BE49-F238E27FC236}">
                      <a16:creationId xmlns:a16="http://schemas.microsoft.com/office/drawing/2014/main" id="{3FA9BCF9-A6ED-5043-B90A-C3836646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8" name="AutoShape 416">
                  <a:extLst>
                    <a:ext uri="{FF2B5EF4-FFF2-40B4-BE49-F238E27FC236}">
                      <a16:creationId xmlns:a16="http://schemas.microsoft.com/office/drawing/2014/main" id="{BBF32DE7-F26B-6747-8D1C-21F79EC8B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9" name="AutoShape 417">
                  <a:extLst>
                    <a:ext uri="{FF2B5EF4-FFF2-40B4-BE49-F238E27FC236}">
                      <a16:creationId xmlns:a16="http://schemas.microsoft.com/office/drawing/2014/main" id="{FF922F0B-EF31-AB4A-A5EA-3FA7101E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0" name="Oval 418">
                  <a:extLst>
                    <a:ext uri="{FF2B5EF4-FFF2-40B4-BE49-F238E27FC236}">
                      <a16:creationId xmlns:a16="http://schemas.microsoft.com/office/drawing/2014/main" id="{BB6526D2-E304-EA47-868B-62023801D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1" name="Oval 419">
                  <a:extLst>
                    <a:ext uri="{FF2B5EF4-FFF2-40B4-BE49-F238E27FC236}">
                      <a16:creationId xmlns:a16="http://schemas.microsoft.com/office/drawing/2014/main" id="{4390F52E-4427-8240-A6CD-9F975F0B8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2" name="Oval 420">
                  <a:extLst>
                    <a:ext uri="{FF2B5EF4-FFF2-40B4-BE49-F238E27FC236}">
                      <a16:creationId xmlns:a16="http://schemas.microsoft.com/office/drawing/2014/main" id="{17E60F8D-F128-F140-A015-7BE8151AF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3" name="Rectangle 421">
                  <a:extLst>
                    <a:ext uri="{FF2B5EF4-FFF2-40B4-BE49-F238E27FC236}">
                      <a16:creationId xmlns:a16="http://schemas.microsoft.com/office/drawing/2014/main" id="{DE9F5E27-DCB1-A549-A90A-C0BACA49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1" name="Group 19">
                <a:extLst>
                  <a:ext uri="{FF2B5EF4-FFF2-40B4-BE49-F238E27FC236}">
                    <a16:creationId xmlns:a16="http://schemas.microsoft.com/office/drawing/2014/main" id="{E14109E5-50CE-4847-B30A-2C61F96D4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4267" y="2381125"/>
                <a:ext cx="809625" cy="1049338"/>
                <a:chOff x="4296" y="2627"/>
                <a:chExt cx="510" cy="661"/>
              </a:xfrm>
            </p:grpSpPr>
            <p:sp>
              <p:nvSpPr>
                <p:cNvPr id="531" name="Rectangle 20">
                  <a:extLst>
                    <a:ext uri="{FF2B5EF4-FFF2-40B4-BE49-F238E27FC236}">
                      <a16:creationId xmlns:a16="http://schemas.microsoft.com/office/drawing/2014/main" id="{AC5B0A66-A167-204E-8BFA-3B433DC5E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2" name="Text Box 21">
                  <a:extLst>
                    <a:ext uri="{FF2B5EF4-FFF2-40B4-BE49-F238E27FC236}">
                      <a16:creationId xmlns:a16="http://schemas.microsoft.com/office/drawing/2014/main" id="{0F59B7E1-B7F5-BB4A-BBE3-B5F7809DD2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3" name="Rectangle 22">
                  <a:extLst>
                    <a:ext uri="{FF2B5EF4-FFF2-40B4-BE49-F238E27FC236}">
                      <a16:creationId xmlns:a16="http://schemas.microsoft.com/office/drawing/2014/main" id="{71535726-47D0-144C-BBB8-62C6C2FEF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4" name="Line 23">
                  <a:extLst>
                    <a:ext uri="{FF2B5EF4-FFF2-40B4-BE49-F238E27FC236}">
                      <a16:creationId xmlns:a16="http://schemas.microsoft.com/office/drawing/2014/main" id="{DA368A70-02AC-1B46-A642-02BA5ECF6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5" name="Line 24">
                  <a:extLst>
                    <a:ext uri="{FF2B5EF4-FFF2-40B4-BE49-F238E27FC236}">
                      <a16:creationId xmlns:a16="http://schemas.microsoft.com/office/drawing/2014/main" id="{F13ECAFE-D297-7F4B-812D-941FBEE37E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6" name="Line 25">
                  <a:extLst>
                    <a:ext uri="{FF2B5EF4-FFF2-40B4-BE49-F238E27FC236}">
                      <a16:creationId xmlns:a16="http://schemas.microsoft.com/office/drawing/2014/main" id="{D1B35153-5338-A043-BE0E-433F05C25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Line 26">
                  <a:extLst>
                    <a:ext uri="{FF2B5EF4-FFF2-40B4-BE49-F238E27FC236}">
                      <a16:creationId xmlns:a16="http://schemas.microsoft.com/office/drawing/2014/main" id="{89EADCDA-274C-2E43-8C54-9FCA85504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8" name="Line 27">
                  <a:extLst>
                    <a:ext uri="{FF2B5EF4-FFF2-40B4-BE49-F238E27FC236}">
                      <a16:creationId xmlns:a16="http://schemas.microsoft.com/office/drawing/2014/main" id="{17DEFD25-82BB-6545-B3F0-B1240F51A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Line 28">
                  <a:extLst>
                    <a:ext uri="{FF2B5EF4-FFF2-40B4-BE49-F238E27FC236}">
                      <a16:creationId xmlns:a16="http://schemas.microsoft.com/office/drawing/2014/main" id="{694FC287-3940-D144-83E9-13190F74D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0" name="Line 29">
                  <a:extLst>
                    <a:ext uri="{FF2B5EF4-FFF2-40B4-BE49-F238E27FC236}">
                      <a16:creationId xmlns:a16="http://schemas.microsoft.com/office/drawing/2014/main" id="{BAE767AB-23DB-7E44-99F4-F11132275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Rectangle 30">
                  <a:extLst>
                    <a:ext uri="{FF2B5EF4-FFF2-40B4-BE49-F238E27FC236}">
                      <a16:creationId xmlns:a16="http://schemas.microsoft.com/office/drawing/2014/main" id="{49A7C92C-8BD2-6B47-9196-5E60999B8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31">
                  <a:extLst>
                    <a:ext uri="{FF2B5EF4-FFF2-40B4-BE49-F238E27FC236}">
                      <a16:creationId xmlns:a16="http://schemas.microsoft.com/office/drawing/2014/main" id="{C3A9FD5C-54B1-7D45-B12D-299767B3A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32">
                  <a:extLst>
                    <a:ext uri="{FF2B5EF4-FFF2-40B4-BE49-F238E27FC236}">
                      <a16:creationId xmlns:a16="http://schemas.microsoft.com/office/drawing/2014/main" id="{2DFC74AC-2A06-B94B-9404-34F755D7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4" name="Rectangle 33">
                  <a:extLst>
                    <a:ext uri="{FF2B5EF4-FFF2-40B4-BE49-F238E27FC236}">
                      <a16:creationId xmlns:a16="http://schemas.microsoft.com/office/drawing/2014/main" id="{9821B6CC-315C-8446-BDFF-A89664E70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5" name="Rectangle 34">
                  <a:extLst>
                    <a:ext uri="{FF2B5EF4-FFF2-40B4-BE49-F238E27FC236}">
                      <a16:creationId xmlns:a16="http://schemas.microsoft.com/office/drawing/2014/main" id="{DAB5F22E-A0E3-4743-8405-E2AEEFFCA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EA5111-B6B7-B344-B449-F28A4145AF94}"/>
                </a:ext>
              </a:extLst>
            </p:cNvPr>
            <p:cNvGrpSpPr/>
            <p:nvPr/>
          </p:nvGrpSpPr>
          <p:grpSpPr>
            <a:xfrm>
              <a:off x="7241455" y="3576512"/>
              <a:ext cx="992187" cy="1254126"/>
              <a:chOff x="7241455" y="3576512"/>
              <a:chExt cx="992187" cy="1254126"/>
            </a:xfrm>
          </p:grpSpPr>
          <p:grpSp>
            <p:nvGrpSpPr>
              <p:cNvPr id="448" name="Group 356">
                <a:extLst>
                  <a:ext uri="{FF2B5EF4-FFF2-40B4-BE49-F238E27FC236}">
                    <a16:creationId xmlns:a16="http://schemas.microsoft.com/office/drawing/2014/main" id="{E94FBB23-E0FF-2E4C-ADA9-B7693567E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1455" y="3576512"/>
                <a:ext cx="477838" cy="715963"/>
                <a:chOff x="4140" y="429"/>
                <a:chExt cx="1425" cy="2396"/>
              </a:xfrm>
            </p:grpSpPr>
            <p:sp>
              <p:nvSpPr>
                <p:cNvPr id="578" name="Freeform 357">
                  <a:extLst>
                    <a:ext uri="{FF2B5EF4-FFF2-40B4-BE49-F238E27FC236}">
                      <a16:creationId xmlns:a16="http://schemas.microsoft.com/office/drawing/2014/main" id="{83F8A882-2D18-F84A-A8B3-6AFE04482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Rectangle 358">
                  <a:extLst>
                    <a:ext uri="{FF2B5EF4-FFF2-40B4-BE49-F238E27FC236}">
                      <a16:creationId xmlns:a16="http://schemas.microsoft.com/office/drawing/2014/main" id="{9C1CE4E9-0931-724C-9C29-8D583A01F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0" name="Freeform 359">
                  <a:extLst>
                    <a:ext uri="{FF2B5EF4-FFF2-40B4-BE49-F238E27FC236}">
                      <a16:creationId xmlns:a16="http://schemas.microsoft.com/office/drawing/2014/main" id="{5EDD0773-DE61-DE40-83D1-11CAD8B59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1" name="Freeform 360">
                  <a:extLst>
                    <a:ext uri="{FF2B5EF4-FFF2-40B4-BE49-F238E27FC236}">
                      <a16:creationId xmlns:a16="http://schemas.microsoft.com/office/drawing/2014/main" id="{52B4DD92-CFC5-9245-BB48-BB112C50A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2" name="Rectangle 361">
                  <a:extLst>
                    <a:ext uri="{FF2B5EF4-FFF2-40B4-BE49-F238E27FC236}">
                      <a16:creationId xmlns:a16="http://schemas.microsoft.com/office/drawing/2014/main" id="{D4F645E8-31AB-5245-8FAA-CAC16B245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3" name="Group 362">
                  <a:extLst>
                    <a:ext uri="{FF2B5EF4-FFF2-40B4-BE49-F238E27FC236}">
                      <a16:creationId xmlns:a16="http://schemas.microsoft.com/office/drawing/2014/main" id="{EBFEFCB3-1DE5-534A-BB6F-F63DB31F19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08" name="AutoShape 363">
                    <a:extLst>
                      <a:ext uri="{FF2B5EF4-FFF2-40B4-BE49-F238E27FC236}">
                        <a16:creationId xmlns:a16="http://schemas.microsoft.com/office/drawing/2014/main" id="{F74423DF-E08E-F346-B899-EAB3551FC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9" name="AutoShape 364">
                    <a:extLst>
                      <a:ext uri="{FF2B5EF4-FFF2-40B4-BE49-F238E27FC236}">
                        <a16:creationId xmlns:a16="http://schemas.microsoft.com/office/drawing/2014/main" id="{4FF1799F-7FEB-6F4A-9DBF-9929B67C8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4" name="Rectangle 365">
                  <a:extLst>
                    <a:ext uri="{FF2B5EF4-FFF2-40B4-BE49-F238E27FC236}">
                      <a16:creationId xmlns:a16="http://schemas.microsoft.com/office/drawing/2014/main" id="{B07FB88B-4AAA-E84E-9D0B-2BFBEC93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5" name="Group 366">
                  <a:extLst>
                    <a:ext uri="{FF2B5EF4-FFF2-40B4-BE49-F238E27FC236}">
                      <a16:creationId xmlns:a16="http://schemas.microsoft.com/office/drawing/2014/main" id="{A3E91AB2-1E99-EB48-89FF-E9A629275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06" name="AutoShape 367">
                    <a:extLst>
                      <a:ext uri="{FF2B5EF4-FFF2-40B4-BE49-F238E27FC236}">
                        <a16:creationId xmlns:a16="http://schemas.microsoft.com/office/drawing/2014/main" id="{F3BF2799-81E1-EB48-82D8-0C7388FC1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7" name="AutoShape 368">
                    <a:extLst>
                      <a:ext uri="{FF2B5EF4-FFF2-40B4-BE49-F238E27FC236}">
                        <a16:creationId xmlns:a16="http://schemas.microsoft.com/office/drawing/2014/main" id="{40815B01-E265-EF4D-B7AD-0310DB1E52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6" name="Rectangle 369">
                  <a:extLst>
                    <a:ext uri="{FF2B5EF4-FFF2-40B4-BE49-F238E27FC236}">
                      <a16:creationId xmlns:a16="http://schemas.microsoft.com/office/drawing/2014/main" id="{D725FCD3-6F82-BD46-A54E-AD91C9C01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7" name="Rectangle 370">
                  <a:extLst>
                    <a:ext uri="{FF2B5EF4-FFF2-40B4-BE49-F238E27FC236}">
                      <a16:creationId xmlns:a16="http://schemas.microsoft.com/office/drawing/2014/main" id="{EECD261C-17CF-5541-AF55-4668703B9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8" name="Group 371">
                  <a:extLst>
                    <a:ext uri="{FF2B5EF4-FFF2-40B4-BE49-F238E27FC236}">
                      <a16:creationId xmlns:a16="http://schemas.microsoft.com/office/drawing/2014/main" id="{59C6E391-34C0-6749-ADF1-A8C086AE5E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04" name="AutoShape 372">
                    <a:extLst>
                      <a:ext uri="{FF2B5EF4-FFF2-40B4-BE49-F238E27FC236}">
                        <a16:creationId xmlns:a16="http://schemas.microsoft.com/office/drawing/2014/main" id="{464BBA8C-E6AB-BF4F-A793-C3FE2EB21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5" name="AutoShape 373">
                    <a:extLst>
                      <a:ext uri="{FF2B5EF4-FFF2-40B4-BE49-F238E27FC236}">
                        <a16:creationId xmlns:a16="http://schemas.microsoft.com/office/drawing/2014/main" id="{A595B797-10DB-C24B-ADD1-006D1A2C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9" name="Freeform 374">
                  <a:extLst>
                    <a:ext uri="{FF2B5EF4-FFF2-40B4-BE49-F238E27FC236}">
                      <a16:creationId xmlns:a16="http://schemas.microsoft.com/office/drawing/2014/main" id="{9EF523C5-BBA5-CC44-9C9B-8D6BBA2FB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90" name="Group 375">
                  <a:extLst>
                    <a:ext uri="{FF2B5EF4-FFF2-40B4-BE49-F238E27FC236}">
                      <a16:creationId xmlns:a16="http://schemas.microsoft.com/office/drawing/2014/main" id="{21A7BCE0-C905-7245-9132-B22060D652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02" name="AutoShape 376">
                    <a:extLst>
                      <a:ext uri="{FF2B5EF4-FFF2-40B4-BE49-F238E27FC236}">
                        <a16:creationId xmlns:a16="http://schemas.microsoft.com/office/drawing/2014/main" id="{8662D52E-AA25-6B4C-87A1-ADE96C3E7E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3" name="AutoShape 377">
                    <a:extLst>
                      <a:ext uri="{FF2B5EF4-FFF2-40B4-BE49-F238E27FC236}">
                        <a16:creationId xmlns:a16="http://schemas.microsoft.com/office/drawing/2014/main" id="{0DB37A7B-978A-FF4B-896E-D4181E5F8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91" name="Rectangle 378">
                  <a:extLst>
                    <a:ext uri="{FF2B5EF4-FFF2-40B4-BE49-F238E27FC236}">
                      <a16:creationId xmlns:a16="http://schemas.microsoft.com/office/drawing/2014/main" id="{B290BD75-E362-B344-A460-F9BB76BE6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Freeform 379">
                  <a:extLst>
                    <a:ext uri="{FF2B5EF4-FFF2-40B4-BE49-F238E27FC236}">
                      <a16:creationId xmlns:a16="http://schemas.microsoft.com/office/drawing/2014/main" id="{79B15B23-8A2F-934E-9C61-06ABF9B8B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3" name="Freeform 380">
                  <a:extLst>
                    <a:ext uri="{FF2B5EF4-FFF2-40B4-BE49-F238E27FC236}">
                      <a16:creationId xmlns:a16="http://schemas.microsoft.com/office/drawing/2014/main" id="{469D94BF-4B49-C849-B61B-9F7323E2D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4" name="Oval 381">
                  <a:extLst>
                    <a:ext uri="{FF2B5EF4-FFF2-40B4-BE49-F238E27FC236}">
                      <a16:creationId xmlns:a16="http://schemas.microsoft.com/office/drawing/2014/main" id="{DD6BD772-CB8F-5D41-8B4D-D90DBB916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5" name="Freeform 382">
                  <a:extLst>
                    <a:ext uri="{FF2B5EF4-FFF2-40B4-BE49-F238E27FC236}">
                      <a16:creationId xmlns:a16="http://schemas.microsoft.com/office/drawing/2014/main" id="{E75141AB-B05A-D643-89AE-5FE2CD063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6" name="AutoShape 383">
                  <a:extLst>
                    <a:ext uri="{FF2B5EF4-FFF2-40B4-BE49-F238E27FC236}">
                      <a16:creationId xmlns:a16="http://schemas.microsoft.com/office/drawing/2014/main" id="{CB79249E-240C-7C4E-9C97-68F86E877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7" name="AutoShape 384">
                  <a:extLst>
                    <a:ext uri="{FF2B5EF4-FFF2-40B4-BE49-F238E27FC236}">
                      <a16:creationId xmlns:a16="http://schemas.microsoft.com/office/drawing/2014/main" id="{AFE02841-E545-6D43-9842-35F1873A3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8" name="Oval 385">
                  <a:extLst>
                    <a:ext uri="{FF2B5EF4-FFF2-40B4-BE49-F238E27FC236}">
                      <a16:creationId xmlns:a16="http://schemas.microsoft.com/office/drawing/2014/main" id="{DF028839-2C39-E346-9828-0EEC6CA8F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9" name="Oval 386">
                  <a:extLst>
                    <a:ext uri="{FF2B5EF4-FFF2-40B4-BE49-F238E27FC236}">
                      <a16:creationId xmlns:a16="http://schemas.microsoft.com/office/drawing/2014/main" id="{6996D80D-9F55-9848-983C-5CF57CA31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0" name="Oval 387">
                  <a:extLst>
                    <a:ext uri="{FF2B5EF4-FFF2-40B4-BE49-F238E27FC236}">
                      <a16:creationId xmlns:a16="http://schemas.microsoft.com/office/drawing/2014/main" id="{5F857B48-B4B0-8742-B029-9B1DE20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01" name="Rectangle 388">
                  <a:extLst>
                    <a:ext uri="{FF2B5EF4-FFF2-40B4-BE49-F238E27FC236}">
                      <a16:creationId xmlns:a16="http://schemas.microsoft.com/office/drawing/2014/main" id="{C5C7B7F3-1D8A-8641-8A5D-BAA406A8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2" name="Group 60">
                <a:extLst>
                  <a:ext uri="{FF2B5EF4-FFF2-40B4-BE49-F238E27FC236}">
                    <a16:creationId xmlns:a16="http://schemas.microsoft.com/office/drawing/2014/main" id="{1D0A3D53-03AA-0E40-B5FB-181B8E2FE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3781300"/>
                <a:ext cx="809625" cy="1049338"/>
                <a:chOff x="4296" y="2627"/>
                <a:chExt cx="510" cy="661"/>
              </a:xfrm>
            </p:grpSpPr>
            <p:sp>
              <p:nvSpPr>
                <p:cNvPr id="516" name="Rectangle 61">
                  <a:extLst>
                    <a:ext uri="{FF2B5EF4-FFF2-40B4-BE49-F238E27FC236}">
                      <a16:creationId xmlns:a16="http://schemas.microsoft.com/office/drawing/2014/main" id="{09E3AC14-3A72-6246-B449-8586196CB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7" name="Text Box 62">
                  <a:extLst>
                    <a:ext uri="{FF2B5EF4-FFF2-40B4-BE49-F238E27FC236}">
                      <a16:creationId xmlns:a16="http://schemas.microsoft.com/office/drawing/2014/main" id="{D2A4573A-250B-6A45-8C10-896845686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8" name="Rectangle 63">
                  <a:extLst>
                    <a:ext uri="{FF2B5EF4-FFF2-40B4-BE49-F238E27FC236}">
                      <a16:creationId xmlns:a16="http://schemas.microsoft.com/office/drawing/2014/main" id="{40146E01-E619-F546-B029-CBBAAF30C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Line 64">
                  <a:extLst>
                    <a:ext uri="{FF2B5EF4-FFF2-40B4-BE49-F238E27FC236}">
                      <a16:creationId xmlns:a16="http://schemas.microsoft.com/office/drawing/2014/main" id="{FCC8A08D-9C98-EB41-A948-990137F33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Line 65">
                  <a:extLst>
                    <a:ext uri="{FF2B5EF4-FFF2-40B4-BE49-F238E27FC236}">
                      <a16:creationId xmlns:a16="http://schemas.microsoft.com/office/drawing/2014/main" id="{75D0D962-9B47-2146-995B-5D3637B8E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Line 66">
                  <a:extLst>
                    <a:ext uri="{FF2B5EF4-FFF2-40B4-BE49-F238E27FC236}">
                      <a16:creationId xmlns:a16="http://schemas.microsoft.com/office/drawing/2014/main" id="{4362F887-D4F4-4343-A7F9-49AF2E860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Line 67">
                  <a:extLst>
                    <a:ext uri="{FF2B5EF4-FFF2-40B4-BE49-F238E27FC236}">
                      <a16:creationId xmlns:a16="http://schemas.microsoft.com/office/drawing/2014/main" id="{4A49EBF7-F329-CC4A-8B42-F722F3085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68">
                  <a:extLst>
                    <a:ext uri="{FF2B5EF4-FFF2-40B4-BE49-F238E27FC236}">
                      <a16:creationId xmlns:a16="http://schemas.microsoft.com/office/drawing/2014/main" id="{82EFD27F-3B61-A346-B083-AAFCDF0EA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4" name="Line 69">
                  <a:extLst>
                    <a:ext uri="{FF2B5EF4-FFF2-40B4-BE49-F238E27FC236}">
                      <a16:creationId xmlns:a16="http://schemas.microsoft.com/office/drawing/2014/main" id="{6C135136-1AE0-D94F-997B-F186DFAB8A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5" name="Line 70">
                  <a:extLst>
                    <a:ext uri="{FF2B5EF4-FFF2-40B4-BE49-F238E27FC236}">
                      <a16:creationId xmlns:a16="http://schemas.microsoft.com/office/drawing/2014/main" id="{016DC3AC-C1A5-5A41-8B1E-93A178B8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71">
                  <a:extLst>
                    <a:ext uri="{FF2B5EF4-FFF2-40B4-BE49-F238E27FC236}">
                      <a16:creationId xmlns:a16="http://schemas.microsoft.com/office/drawing/2014/main" id="{F20CF242-1809-FA43-9084-68A8CC4F3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Rectangle 72">
                  <a:extLst>
                    <a:ext uri="{FF2B5EF4-FFF2-40B4-BE49-F238E27FC236}">
                      <a16:creationId xmlns:a16="http://schemas.microsoft.com/office/drawing/2014/main" id="{A951A319-F2ED-E54B-BC34-067EB07B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8" name="Rectangle 73">
                  <a:extLst>
                    <a:ext uri="{FF2B5EF4-FFF2-40B4-BE49-F238E27FC236}">
                      <a16:creationId xmlns:a16="http://schemas.microsoft.com/office/drawing/2014/main" id="{C9389D47-A050-7E4E-9C99-66E158B13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9" name="Rectangle 74">
                  <a:extLst>
                    <a:ext uri="{FF2B5EF4-FFF2-40B4-BE49-F238E27FC236}">
                      <a16:creationId xmlns:a16="http://schemas.microsoft.com/office/drawing/2014/main" id="{82A09EAE-ECEF-4840-9456-E78E94775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0" name="Rectangle 75">
                  <a:extLst>
                    <a:ext uri="{FF2B5EF4-FFF2-40B4-BE49-F238E27FC236}">
                      <a16:creationId xmlns:a16="http://schemas.microsoft.com/office/drawing/2014/main" id="{98C78C1E-7887-EB4B-AF3E-B1E541785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C336C6-3436-2F4A-914E-3D65E6CDC4AC}"/>
                </a:ext>
              </a:extLst>
            </p:cNvPr>
            <p:cNvGrpSpPr/>
            <p:nvPr/>
          </p:nvGrpSpPr>
          <p:grpSpPr>
            <a:xfrm>
              <a:off x="7263680" y="1234950"/>
              <a:ext cx="969962" cy="1347788"/>
              <a:chOff x="7263680" y="1234950"/>
              <a:chExt cx="969962" cy="1347788"/>
            </a:xfrm>
          </p:grpSpPr>
          <p:grpSp>
            <p:nvGrpSpPr>
              <p:cNvPr id="449" name="Group 320">
                <a:extLst>
                  <a:ext uri="{FF2B5EF4-FFF2-40B4-BE49-F238E27FC236}">
                    <a16:creationId xmlns:a16="http://schemas.microsoft.com/office/drawing/2014/main" id="{340E8E49-51CF-6E45-9052-CF7181389F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3680" y="1234950"/>
                <a:ext cx="477838" cy="715963"/>
                <a:chOff x="4140" y="429"/>
                <a:chExt cx="1425" cy="2396"/>
              </a:xfrm>
            </p:grpSpPr>
            <p:sp>
              <p:nvSpPr>
                <p:cNvPr id="546" name="Freeform 321">
                  <a:extLst>
                    <a:ext uri="{FF2B5EF4-FFF2-40B4-BE49-F238E27FC236}">
                      <a16:creationId xmlns:a16="http://schemas.microsoft.com/office/drawing/2014/main" id="{BEC5D903-8ABE-D349-8FB8-1F0733D7C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7" name="Rectangle 322">
                  <a:extLst>
                    <a:ext uri="{FF2B5EF4-FFF2-40B4-BE49-F238E27FC236}">
                      <a16:creationId xmlns:a16="http://schemas.microsoft.com/office/drawing/2014/main" id="{534FC966-A738-5346-9EAA-EA12C5BAE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8" name="Freeform 323">
                  <a:extLst>
                    <a:ext uri="{FF2B5EF4-FFF2-40B4-BE49-F238E27FC236}">
                      <a16:creationId xmlns:a16="http://schemas.microsoft.com/office/drawing/2014/main" id="{C7AAE311-58A8-B540-B624-7805E2A91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9" name="Freeform 324">
                  <a:extLst>
                    <a:ext uri="{FF2B5EF4-FFF2-40B4-BE49-F238E27FC236}">
                      <a16:creationId xmlns:a16="http://schemas.microsoft.com/office/drawing/2014/main" id="{4A162690-8387-C94A-859C-898885C0C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0" name="Rectangle 325">
                  <a:extLst>
                    <a:ext uri="{FF2B5EF4-FFF2-40B4-BE49-F238E27FC236}">
                      <a16:creationId xmlns:a16="http://schemas.microsoft.com/office/drawing/2014/main" id="{B8FCFAA4-5C48-0E42-B3F1-753DEF919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1" name="Group 326">
                  <a:extLst>
                    <a:ext uri="{FF2B5EF4-FFF2-40B4-BE49-F238E27FC236}">
                      <a16:creationId xmlns:a16="http://schemas.microsoft.com/office/drawing/2014/main" id="{F3C28584-49A3-D049-AF9D-3686D903CF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76" name="AutoShape 327">
                    <a:extLst>
                      <a:ext uri="{FF2B5EF4-FFF2-40B4-BE49-F238E27FC236}">
                        <a16:creationId xmlns:a16="http://schemas.microsoft.com/office/drawing/2014/main" id="{6FB655FB-E665-6C42-A605-72C0C5F8E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7" name="AutoShape 328">
                    <a:extLst>
                      <a:ext uri="{FF2B5EF4-FFF2-40B4-BE49-F238E27FC236}">
                        <a16:creationId xmlns:a16="http://schemas.microsoft.com/office/drawing/2014/main" id="{632596E8-4400-A54F-A67A-E9F5167C71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2" name="Rectangle 329">
                  <a:extLst>
                    <a:ext uri="{FF2B5EF4-FFF2-40B4-BE49-F238E27FC236}">
                      <a16:creationId xmlns:a16="http://schemas.microsoft.com/office/drawing/2014/main" id="{67BA56C1-E98C-B945-B3EF-CC7F50A4E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3" name="Group 330">
                  <a:extLst>
                    <a:ext uri="{FF2B5EF4-FFF2-40B4-BE49-F238E27FC236}">
                      <a16:creationId xmlns:a16="http://schemas.microsoft.com/office/drawing/2014/main" id="{5DE83AEA-657B-A646-94EA-B784E11C0A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74" name="AutoShape 331">
                    <a:extLst>
                      <a:ext uri="{FF2B5EF4-FFF2-40B4-BE49-F238E27FC236}">
                        <a16:creationId xmlns:a16="http://schemas.microsoft.com/office/drawing/2014/main" id="{D9691199-9F63-E04B-A044-88265C683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5" name="AutoShape 332">
                    <a:extLst>
                      <a:ext uri="{FF2B5EF4-FFF2-40B4-BE49-F238E27FC236}">
                        <a16:creationId xmlns:a16="http://schemas.microsoft.com/office/drawing/2014/main" id="{861BBB5E-4B29-9743-9562-40018933AD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4" name="Rectangle 333">
                  <a:extLst>
                    <a:ext uri="{FF2B5EF4-FFF2-40B4-BE49-F238E27FC236}">
                      <a16:creationId xmlns:a16="http://schemas.microsoft.com/office/drawing/2014/main" id="{5A0D44FC-AE5E-B848-BCCC-201581A9A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5" name="Rectangle 334">
                  <a:extLst>
                    <a:ext uri="{FF2B5EF4-FFF2-40B4-BE49-F238E27FC236}">
                      <a16:creationId xmlns:a16="http://schemas.microsoft.com/office/drawing/2014/main" id="{25B33689-CD79-E34A-8116-B479B04C5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6" name="Group 335">
                  <a:extLst>
                    <a:ext uri="{FF2B5EF4-FFF2-40B4-BE49-F238E27FC236}">
                      <a16:creationId xmlns:a16="http://schemas.microsoft.com/office/drawing/2014/main" id="{AABC70E1-3FC5-214D-95EB-D858D72284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72" name="AutoShape 336">
                    <a:extLst>
                      <a:ext uri="{FF2B5EF4-FFF2-40B4-BE49-F238E27FC236}">
                        <a16:creationId xmlns:a16="http://schemas.microsoft.com/office/drawing/2014/main" id="{C3D8D779-F8CB-CD40-BAC5-CB440D038F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3" name="AutoShape 337">
                    <a:extLst>
                      <a:ext uri="{FF2B5EF4-FFF2-40B4-BE49-F238E27FC236}">
                        <a16:creationId xmlns:a16="http://schemas.microsoft.com/office/drawing/2014/main" id="{A7DC0708-50B4-3B45-91FC-E99456081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7" name="Freeform 338">
                  <a:extLst>
                    <a:ext uri="{FF2B5EF4-FFF2-40B4-BE49-F238E27FC236}">
                      <a16:creationId xmlns:a16="http://schemas.microsoft.com/office/drawing/2014/main" id="{F81DB241-8545-2F47-8ED3-BCEF09EE9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8" name="Group 339">
                  <a:extLst>
                    <a:ext uri="{FF2B5EF4-FFF2-40B4-BE49-F238E27FC236}">
                      <a16:creationId xmlns:a16="http://schemas.microsoft.com/office/drawing/2014/main" id="{660A80F0-E4A2-C94C-BA95-FC179A4D24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0" name="AutoShape 340">
                    <a:extLst>
                      <a:ext uri="{FF2B5EF4-FFF2-40B4-BE49-F238E27FC236}">
                        <a16:creationId xmlns:a16="http://schemas.microsoft.com/office/drawing/2014/main" id="{44957B4E-FA72-F842-B1DF-482FEA10C2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1" name="AutoShape 341">
                    <a:extLst>
                      <a:ext uri="{FF2B5EF4-FFF2-40B4-BE49-F238E27FC236}">
                        <a16:creationId xmlns:a16="http://schemas.microsoft.com/office/drawing/2014/main" id="{A4BF6B7D-79D5-BA42-AE47-51D796FD8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9" name="Rectangle 342">
                  <a:extLst>
                    <a:ext uri="{FF2B5EF4-FFF2-40B4-BE49-F238E27FC236}">
                      <a16:creationId xmlns:a16="http://schemas.microsoft.com/office/drawing/2014/main" id="{3D2F04C3-4A89-044A-928B-7883BBCFE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0" name="Freeform 343">
                  <a:extLst>
                    <a:ext uri="{FF2B5EF4-FFF2-40B4-BE49-F238E27FC236}">
                      <a16:creationId xmlns:a16="http://schemas.microsoft.com/office/drawing/2014/main" id="{C3465DBB-D953-194E-872E-54B6D5010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1" name="Freeform 344">
                  <a:extLst>
                    <a:ext uri="{FF2B5EF4-FFF2-40B4-BE49-F238E27FC236}">
                      <a16:creationId xmlns:a16="http://schemas.microsoft.com/office/drawing/2014/main" id="{F1A04862-B02B-6B41-98AF-CDF41D7DF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2" name="Oval 345">
                  <a:extLst>
                    <a:ext uri="{FF2B5EF4-FFF2-40B4-BE49-F238E27FC236}">
                      <a16:creationId xmlns:a16="http://schemas.microsoft.com/office/drawing/2014/main" id="{9BD37437-ADA3-2944-BD51-EABFA9121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Freeform 346">
                  <a:extLst>
                    <a:ext uri="{FF2B5EF4-FFF2-40B4-BE49-F238E27FC236}">
                      <a16:creationId xmlns:a16="http://schemas.microsoft.com/office/drawing/2014/main" id="{60737BBB-1922-B94B-9F49-5D5A31340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AutoShape 347">
                  <a:extLst>
                    <a:ext uri="{FF2B5EF4-FFF2-40B4-BE49-F238E27FC236}">
                      <a16:creationId xmlns:a16="http://schemas.microsoft.com/office/drawing/2014/main" id="{69A87503-8E72-B04D-B43E-68DE386A2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5" name="AutoShape 348">
                  <a:extLst>
                    <a:ext uri="{FF2B5EF4-FFF2-40B4-BE49-F238E27FC236}">
                      <a16:creationId xmlns:a16="http://schemas.microsoft.com/office/drawing/2014/main" id="{9C242210-75A1-C74A-AD41-CD3DFBA51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6" name="Oval 349">
                  <a:extLst>
                    <a:ext uri="{FF2B5EF4-FFF2-40B4-BE49-F238E27FC236}">
                      <a16:creationId xmlns:a16="http://schemas.microsoft.com/office/drawing/2014/main" id="{9E20BCA0-BB6D-EB46-A9ED-9D1E316B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7" name="Oval 350">
                  <a:extLst>
                    <a:ext uri="{FF2B5EF4-FFF2-40B4-BE49-F238E27FC236}">
                      <a16:creationId xmlns:a16="http://schemas.microsoft.com/office/drawing/2014/main" id="{297213E3-E288-8241-B9F6-8960296E4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8" name="Oval 351">
                  <a:extLst>
                    <a:ext uri="{FF2B5EF4-FFF2-40B4-BE49-F238E27FC236}">
                      <a16:creationId xmlns:a16="http://schemas.microsoft.com/office/drawing/2014/main" id="{5DA2A59F-3932-6E44-9575-17A09BF9B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352">
                  <a:extLst>
                    <a:ext uri="{FF2B5EF4-FFF2-40B4-BE49-F238E27FC236}">
                      <a16:creationId xmlns:a16="http://schemas.microsoft.com/office/drawing/2014/main" id="{9C26FDA8-EA55-8941-A4CE-00104425A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3" name="Group 96">
                <a:extLst>
                  <a:ext uri="{FF2B5EF4-FFF2-40B4-BE49-F238E27FC236}">
                    <a16:creationId xmlns:a16="http://schemas.microsoft.com/office/drawing/2014/main" id="{2000DD18-01EC-D249-9DB7-B38FA9A4F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1533400"/>
                <a:ext cx="809625" cy="1049338"/>
                <a:chOff x="4296" y="2627"/>
                <a:chExt cx="510" cy="661"/>
              </a:xfrm>
            </p:grpSpPr>
            <p:sp>
              <p:nvSpPr>
                <p:cNvPr id="501" name="Rectangle 97">
                  <a:extLst>
                    <a:ext uri="{FF2B5EF4-FFF2-40B4-BE49-F238E27FC236}">
                      <a16:creationId xmlns:a16="http://schemas.microsoft.com/office/drawing/2014/main" id="{B5114480-66D5-5F4F-8FBC-DCDDCD291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2" name="Text Box 98">
                  <a:extLst>
                    <a:ext uri="{FF2B5EF4-FFF2-40B4-BE49-F238E27FC236}">
                      <a16:creationId xmlns:a16="http://schemas.microsoft.com/office/drawing/2014/main" id="{6724E005-ABDA-2D4B-8176-871B891BA5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3" name="Rectangle 99">
                  <a:extLst>
                    <a:ext uri="{FF2B5EF4-FFF2-40B4-BE49-F238E27FC236}">
                      <a16:creationId xmlns:a16="http://schemas.microsoft.com/office/drawing/2014/main" id="{20411000-C9BB-0146-BD6E-64ECE7F8C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Line 100">
                  <a:extLst>
                    <a:ext uri="{FF2B5EF4-FFF2-40B4-BE49-F238E27FC236}">
                      <a16:creationId xmlns:a16="http://schemas.microsoft.com/office/drawing/2014/main" id="{417734CA-B3E5-ED4D-A76B-C9B698139B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Line 101">
                  <a:extLst>
                    <a:ext uri="{FF2B5EF4-FFF2-40B4-BE49-F238E27FC236}">
                      <a16:creationId xmlns:a16="http://schemas.microsoft.com/office/drawing/2014/main" id="{8B7FC465-941C-F44A-8BB8-04BF5FE7D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Line 102">
                  <a:extLst>
                    <a:ext uri="{FF2B5EF4-FFF2-40B4-BE49-F238E27FC236}">
                      <a16:creationId xmlns:a16="http://schemas.microsoft.com/office/drawing/2014/main" id="{D3CD8D46-5D1A-864D-9835-95D91C69A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7" name="Line 103">
                  <a:extLst>
                    <a:ext uri="{FF2B5EF4-FFF2-40B4-BE49-F238E27FC236}">
                      <a16:creationId xmlns:a16="http://schemas.microsoft.com/office/drawing/2014/main" id="{0FF0EB99-7ED7-A54F-9F34-F24C7C5F1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8" name="Line 104">
                  <a:extLst>
                    <a:ext uri="{FF2B5EF4-FFF2-40B4-BE49-F238E27FC236}">
                      <a16:creationId xmlns:a16="http://schemas.microsoft.com/office/drawing/2014/main" id="{809DF9DB-9AF7-1548-B87E-4B6AF3CAC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9" name="Line 105">
                  <a:extLst>
                    <a:ext uri="{FF2B5EF4-FFF2-40B4-BE49-F238E27FC236}">
                      <a16:creationId xmlns:a16="http://schemas.microsoft.com/office/drawing/2014/main" id="{5A1CA32A-2C23-8643-B0AD-CC79C24E33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0" name="Line 106">
                  <a:extLst>
                    <a:ext uri="{FF2B5EF4-FFF2-40B4-BE49-F238E27FC236}">
                      <a16:creationId xmlns:a16="http://schemas.microsoft.com/office/drawing/2014/main" id="{F1A1145A-6963-0D4A-B4F9-013614B71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1" name="Rectangle 107">
                  <a:extLst>
                    <a:ext uri="{FF2B5EF4-FFF2-40B4-BE49-F238E27FC236}">
                      <a16:creationId xmlns:a16="http://schemas.microsoft.com/office/drawing/2014/main" id="{F0E0A255-DDCC-F14C-897A-AE9D1CEAF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108">
                  <a:extLst>
                    <a:ext uri="{FF2B5EF4-FFF2-40B4-BE49-F238E27FC236}">
                      <a16:creationId xmlns:a16="http://schemas.microsoft.com/office/drawing/2014/main" id="{A8229304-AE2F-4B4F-9A8B-A0DA1B2A3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Rectangle 109">
                  <a:extLst>
                    <a:ext uri="{FF2B5EF4-FFF2-40B4-BE49-F238E27FC236}">
                      <a16:creationId xmlns:a16="http://schemas.microsoft.com/office/drawing/2014/main" id="{07C5E7BA-0901-FE41-A8A0-490D8AD0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4" name="Rectangle 110">
                  <a:extLst>
                    <a:ext uri="{FF2B5EF4-FFF2-40B4-BE49-F238E27FC236}">
                      <a16:creationId xmlns:a16="http://schemas.microsoft.com/office/drawing/2014/main" id="{421A29F7-5907-194D-9393-AFD8435D1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5" name="Rectangle 111">
                  <a:extLst>
                    <a:ext uri="{FF2B5EF4-FFF2-40B4-BE49-F238E27FC236}">
                      <a16:creationId xmlns:a16="http://schemas.microsoft.com/office/drawing/2014/main" id="{48DD03FB-6798-ED44-8836-A7F08A83D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47C044-747C-144D-AAD3-503C152CDDD4}"/>
              </a:ext>
            </a:extLst>
          </p:cNvPr>
          <p:cNvGrpSpPr/>
          <p:nvPr/>
        </p:nvGrpSpPr>
        <p:grpSpPr>
          <a:xfrm>
            <a:off x="7036667" y="2001712"/>
            <a:ext cx="2349500" cy="2209800"/>
            <a:chOff x="7036667" y="2001712"/>
            <a:chExt cx="2349500" cy="22098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D7673F-3C6E-3A4B-BC47-0EEF8794D17D}"/>
                </a:ext>
              </a:extLst>
            </p:cNvPr>
            <p:cNvGrpSpPr/>
            <p:nvPr/>
          </p:nvGrpSpPr>
          <p:grpSpPr>
            <a:xfrm>
              <a:off x="8262217" y="3125662"/>
              <a:ext cx="1123950" cy="1085850"/>
              <a:chOff x="8262217" y="3125662"/>
              <a:chExt cx="1123950" cy="1085850"/>
            </a:xfrm>
          </p:grpSpPr>
          <p:sp>
            <p:nvSpPr>
              <p:cNvPr id="454" name="Line 117">
                <a:extLst>
                  <a:ext uri="{FF2B5EF4-FFF2-40B4-BE49-F238E27FC236}">
                    <a16:creationId xmlns:a16="http://schemas.microsoft.com/office/drawing/2014/main" id="{4A29E487-CD56-8749-B78A-9DA7D6B3A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2217" y="3125662"/>
                <a:ext cx="1123950" cy="108585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6" name="Group 119">
                <a:extLst>
                  <a:ext uri="{FF2B5EF4-FFF2-40B4-BE49-F238E27FC236}">
                    <a16:creationId xmlns:a16="http://schemas.microsoft.com/office/drawing/2014/main" id="{8392F016-E5DA-B045-8480-EE0CC242FE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5405" y="3419350"/>
                <a:ext cx="1017588" cy="523875"/>
                <a:chOff x="3749" y="2537"/>
                <a:chExt cx="641" cy="330"/>
              </a:xfrm>
            </p:grpSpPr>
            <p:sp>
              <p:nvSpPr>
                <p:cNvPr id="499" name="Rectangle 120">
                  <a:extLst>
                    <a:ext uri="{FF2B5EF4-FFF2-40B4-BE49-F238E27FC236}">
                      <a16:creationId xmlns:a16="http://schemas.microsoft.com/office/drawing/2014/main" id="{099A1A3B-91B2-8044-BF4F-83287041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0" name="Text Box 121">
                  <a:extLst>
                    <a:ext uri="{FF2B5EF4-FFF2-40B4-BE49-F238E27FC236}">
                      <a16:creationId xmlns:a16="http://schemas.microsoft.com/office/drawing/2014/main" id="{F33E0D1E-FA20-9F44-8584-F9EC6F285F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8BCB51-C445-2B48-96E9-33A1177485C4}"/>
                </a:ext>
              </a:extLst>
            </p:cNvPr>
            <p:cNvGrpSpPr/>
            <p:nvPr/>
          </p:nvGrpSpPr>
          <p:grpSpPr>
            <a:xfrm>
              <a:off x="8262217" y="2001712"/>
              <a:ext cx="1123950" cy="790575"/>
              <a:chOff x="8262217" y="2001712"/>
              <a:chExt cx="1123950" cy="790575"/>
            </a:xfrm>
          </p:grpSpPr>
          <p:sp>
            <p:nvSpPr>
              <p:cNvPr id="450" name="Line 9">
                <a:extLst>
                  <a:ext uri="{FF2B5EF4-FFF2-40B4-BE49-F238E27FC236}">
                    <a16:creationId xmlns:a16="http://schemas.microsoft.com/office/drawing/2014/main" id="{C85D5474-FE98-384B-A663-0D4ACC9DB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62217" y="2001712"/>
                <a:ext cx="1123950" cy="7905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7" name="Group 122">
                <a:extLst>
                  <a:ext uri="{FF2B5EF4-FFF2-40B4-BE49-F238E27FC236}">
                    <a16:creationId xmlns:a16="http://schemas.microsoft.com/office/drawing/2014/main" id="{BBA0AF8E-CB3A-0344-A62B-9959A419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305" y="2162050"/>
                <a:ext cx="1017588" cy="523875"/>
                <a:chOff x="3749" y="2537"/>
                <a:chExt cx="641" cy="330"/>
              </a:xfrm>
            </p:grpSpPr>
            <p:sp>
              <p:nvSpPr>
                <p:cNvPr id="497" name="Rectangle 123">
                  <a:extLst>
                    <a:ext uri="{FF2B5EF4-FFF2-40B4-BE49-F238E27FC236}">
                      <a16:creationId xmlns:a16="http://schemas.microsoft.com/office/drawing/2014/main" id="{099C1906-3821-1543-9E10-34EA59C23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Text Box 124">
                  <a:extLst>
                    <a:ext uri="{FF2B5EF4-FFF2-40B4-BE49-F238E27FC236}">
                      <a16:creationId xmlns:a16="http://schemas.microsoft.com/office/drawing/2014/main" id="{3EBC20E8-2C79-0144-BCCC-FDC909C15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9517890-8B38-E244-82C5-964EF5D704FC}"/>
                </a:ext>
              </a:extLst>
            </p:cNvPr>
            <p:cNvGrpSpPr/>
            <p:nvPr/>
          </p:nvGrpSpPr>
          <p:grpSpPr>
            <a:xfrm>
              <a:off x="7036667" y="2601787"/>
              <a:ext cx="1017588" cy="1247775"/>
              <a:chOff x="7036667" y="2601787"/>
              <a:chExt cx="1017588" cy="1247775"/>
            </a:xfrm>
          </p:grpSpPr>
          <p:sp>
            <p:nvSpPr>
              <p:cNvPr id="455" name="Line 118">
                <a:extLst>
                  <a:ext uri="{FF2B5EF4-FFF2-40B4-BE49-F238E27FC236}">
                    <a16:creationId xmlns:a16="http://schemas.microsoft.com/office/drawing/2014/main" id="{3E2BA10C-F026-3444-9F81-F7136C41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9267" y="2601787"/>
                <a:ext cx="0" cy="12477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8" name="Group 125">
                <a:extLst>
                  <a:ext uri="{FF2B5EF4-FFF2-40B4-BE49-F238E27FC236}">
                    <a16:creationId xmlns:a16="http://schemas.microsoft.com/office/drawing/2014/main" id="{01686861-2518-7E4A-9CA7-12F4D39A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6667" y="2809750"/>
                <a:ext cx="1017588" cy="523875"/>
                <a:chOff x="3770" y="2495"/>
                <a:chExt cx="641" cy="330"/>
              </a:xfrm>
            </p:grpSpPr>
            <p:sp>
              <p:nvSpPr>
                <p:cNvPr id="495" name="Rectangle 126">
                  <a:extLst>
                    <a:ext uri="{FF2B5EF4-FFF2-40B4-BE49-F238E27FC236}">
                      <a16:creationId xmlns:a16="http://schemas.microsoft.com/office/drawing/2014/main" id="{316A9CDF-5E07-6F44-8D92-09FD292C8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6" name="Text Box 127">
                  <a:extLst>
                    <a:ext uri="{FF2B5EF4-FFF2-40B4-BE49-F238E27FC236}">
                      <a16:creationId xmlns:a16="http://schemas.microsoft.com/office/drawing/2014/main" id="{B5260883-E51F-614F-B418-1ADE3913D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0" y="2495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D6118-1EED-624E-97BF-35AEC3281607}"/>
              </a:ext>
            </a:extLst>
          </p:cNvPr>
          <p:cNvGrpSpPr/>
          <p:nvPr/>
        </p:nvGrpSpPr>
        <p:grpSpPr>
          <a:xfrm>
            <a:off x="7646267" y="801562"/>
            <a:ext cx="3668713" cy="5118100"/>
            <a:chOff x="7646267" y="801562"/>
            <a:chExt cx="3668713" cy="5118100"/>
          </a:xfrm>
        </p:grpSpPr>
        <p:grpSp>
          <p:nvGrpSpPr>
            <p:cNvPr id="459" name="Group 423">
              <a:extLst>
                <a:ext uri="{FF2B5EF4-FFF2-40B4-BE49-F238E27FC236}">
                  <a16:creationId xmlns:a16="http://schemas.microsoft.com/office/drawing/2014/main" id="{A4841B85-38B7-2D4B-8B88-1F35C663B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155" y="801562"/>
              <a:ext cx="925513" cy="1054100"/>
              <a:chOff x="3566" y="550"/>
              <a:chExt cx="583" cy="664"/>
            </a:xfrm>
          </p:grpSpPr>
          <p:grpSp>
            <p:nvGrpSpPr>
              <p:cNvPr id="490" name="Group 353">
                <a:extLst>
                  <a:ext uri="{FF2B5EF4-FFF2-40B4-BE49-F238E27FC236}">
                    <a16:creationId xmlns:a16="http://schemas.microsoft.com/office/drawing/2014/main" id="{AFD4D502-A0F1-D149-A78A-D73A82AE8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93" name="Picture 354" descr="desktop_computer_stylized_medium">
                  <a:extLst>
                    <a:ext uri="{FF2B5EF4-FFF2-40B4-BE49-F238E27FC236}">
                      <a16:creationId xmlns:a16="http://schemas.microsoft.com/office/drawing/2014/main" id="{40D93FD7-DFF9-2B4D-B3B7-4EC913BFD3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Freeform 355">
                  <a:extLst>
                    <a:ext uri="{FF2B5EF4-FFF2-40B4-BE49-F238E27FC236}">
                      <a16:creationId xmlns:a16="http://schemas.microsoft.com/office/drawing/2014/main" id="{A72A10F8-9FD3-CC47-9469-090A81B97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91" name="Rectangle 115">
                <a:extLst>
                  <a:ext uri="{FF2B5EF4-FFF2-40B4-BE49-F238E27FC236}">
                    <a16:creationId xmlns:a16="http://schemas.microsoft.com/office/drawing/2014/main" id="{D2C77E00-23F4-184B-A27D-C6B49F75B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2" name="Text Box 116">
                <a:extLst>
                  <a:ext uri="{FF2B5EF4-FFF2-40B4-BE49-F238E27FC236}">
                    <a16:creationId xmlns:a16="http://schemas.microsoft.com/office/drawing/2014/main" id="{05F0290A-395C-4C46-87E1-FADC8794D6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0" name="Group 424">
              <a:extLst>
                <a:ext uri="{FF2B5EF4-FFF2-40B4-BE49-F238E27FC236}">
                  <a16:creationId xmlns:a16="http://schemas.microsoft.com/office/drawing/2014/main" id="{0A992F9B-3334-A546-963A-48B938222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2917" y="1617537"/>
              <a:ext cx="925513" cy="1054100"/>
              <a:chOff x="3566" y="550"/>
              <a:chExt cx="583" cy="664"/>
            </a:xfrm>
          </p:grpSpPr>
          <p:grpSp>
            <p:nvGrpSpPr>
              <p:cNvPr id="485" name="Group 425">
                <a:extLst>
                  <a:ext uri="{FF2B5EF4-FFF2-40B4-BE49-F238E27FC236}">
                    <a16:creationId xmlns:a16="http://schemas.microsoft.com/office/drawing/2014/main" id="{EB280194-5E79-4E47-B5D1-CEEB0FF6E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8" name="Picture 426" descr="desktop_computer_stylized_medium">
                  <a:extLst>
                    <a:ext uri="{FF2B5EF4-FFF2-40B4-BE49-F238E27FC236}">
                      <a16:creationId xmlns:a16="http://schemas.microsoft.com/office/drawing/2014/main" id="{95DD2938-B3F4-354F-AEEE-742FDF85F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9" name="Freeform 427">
                  <a:extLst>
                    <a:ext uri="{FF2B5EF4-FFF2-40B4-BE49-F238E27FC236}">
                      <a16:creationId xmlns:a16="http://schemas.microsoft.com/office/drawing/2014/main" id="{BD5151DD-FB70-C543-90A7-B0F10EB6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6" name="Rectangle 115">
                <a:extLst>
                  <a:ext uri="{FF2B5EF4-FFF2-40B4-BE49-F238E27FC236}">
                    <a16:creationId xmlns:a16="http://schemas.microsoft.com/office/drawing/2014/main" id="{85717AA4-5337-0347-AD50-71DA1D85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7" name="Text Box 116">
                <a:extLst>
                  <a:ext uri="{FF2B5EF4-FFF2-40B4-BE49-F238E27FC236}">
                    <a16:creationId xmlns:a16="http://schemas.microsoft.com/office/drawing/2014/main" id="{F3AA3464-AD31-9B4B-A076-587DC96DE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1" name="Group 430">
              <a:extLst>
                <a:ext uri="{FF2B5EF4-FFF2-40B4-BE49-F238E27FC236}">
                  <a16:creationId xmlns:a16="http://schemas.microsoft.com/office/drawing/2014/main" id="{217AD242-63DC-3246-8983-194F60A7E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89467" y="2379537"/>
              <a:ext cx="925513" cy="1054100"/>
              <a:chOff x="3566" y="550"/>
              <a:chExt cx="583" cy="664"/>
            </a:xfrm>
          </p:grpSpPr>
          <p:grpSp>
            <p:nvGrpSpPr>
              <p:cNvPr id="480" name="Group 431">
                <a:extLst>
                  <a:ext uri="{FF2B5EF4-FFF2-40B4-BE49-F238E27FC236}">
                    <a16:creationId xmlns:a16="http://schemas.microsoft.com/office/drawing/2014/main" id="{974C24FF-AF5F-3E4F-99B8-149696D50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3" name="Picture 432" descr="desktop_computer_stylized_medium">
                  <a:extLst>
                    <a:ext uri="{FF2B5EF4-FFF2-40B4-BE49-F238E27FC236}">
                      <a16:creationId xmlns:a16="http://schemas.microsoft.com/office/drawing/2014/main" id="{94FD5029-BA20-704F-8C99-9B3D77F962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4" name="Freeform 433">
                  <a:extLst>
                    <a:ext uri="{FF2B5EF4-FFF2-40B4-BE49-F238E27FC236}">
                      <a16:creationId xmlns:a16="http://schemas.microsoft.com/office/drawing/2014/main" id="{63FE5925-A7DE-BB48-8E9D-2F611B484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1" name="Rectangle 115">
                <a:extLst>
                  <a:ext uri="{FF2B5EF4-FFF2-40B4-BE49-F238E27FC236}">
                    <a16:creationId xmlns:a16="http://schemas.microsoft.com/office/drawing/2014/main" id="{7AA59CDE-1819-E74E-B35C-280552DE4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2" name="Text Box 116">
                <a:extLst>
                  <a:ext uri="{FF2B5EF4-FFF2-40B4-BE49-F238E27FC236}">
                    <a16:creationId xmlns:a16="http://schemas.microsoft.com/office/drawing/2014/main" id="{941C260D-0416-B942-8EC7-39E8215767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2" name="Group 436">
              <a:extLst>
                <a:ext uri="{FF2B5EF4-FFF2-40B4-BE49-F238E27FC236}">
                  <a16:creationId xmlns:a16="http://schemas.microsoft.com/office/drawing/2014/main" id="{7C7726AC-BD2A-0D41-9985-169CF8BB6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705" y="3427287"/>
              <a:ext cx="925513" cy="1054100"/>
              <a:chOff x="3566" y="550"/>
              <a:chExt cx="583" cy="664"/>
            </a:xfrm>
          </p:grpSpPr>
          <p:grpSp>
            <p:nvGrpSpPr>
              <p:cNvPr id="475" name="Group 437">
                <a:extLst>
                  <a:ext uri="{FF2B5EF4-FFF2-40B4-BE49-F238E27FC236}">
                    <a16:creationId xmlns:a16="http://schemas.microsoft.com/office/drawing/2014/main" id="{3B182536-5340-6041-A241-A859D9FD34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8" name="Picture 438" descr="desktop_computer_stylized_medium">
                  <a:extLst>
                    <a:ext uri="{FF2B5EF4-FFF2-40B4-BE49-F238E27FC236}">
                      <a16:creationId xmlns:a16="http://schemas.microsoft.com/office/drawing/2014/main" id="{481C4835-370F-7644-B8B7-6521A798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9" name="Freeform 439">
                  <a:extLst>
                    <a:ext uri="{FF2B5EF4-FFF2-40B4-BE49-F238E27FC236}">
                      <a16:creationId xmlns:a16="http://schemas.microsoft.com/office/drawing/2014/main" id="{6E3E1766-B8F7-7441-8310-5BA46E231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6" name="Rectangle 115">
                <a:extLst>
                  <a:ext uri="{FF2B5EF4-FFF2-40B4-BE49-F238E27FC236}">
                    <a16:creationId xmlns:a16="http://schemas.microsoft.com/office/drawing/2014/main" id="{AC16B0B6-DEAD-0947-9235-51B601102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7" name="Text Box 116">
                <a:extLst>
                  <a:ext uri="{FF2B5EF4-FFF2-40B4-BE49-F238E27FC236}">
                    <a16:creationId xmlns:a16="http://schemas.microsoft.com/office/drawing/2014/main" id="{DDD55D7A-2C9E-A146-81FE-681A98F3F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3" name="Group 442">
              <a:extLst>
                <a:ext uri="{FF2B5EF4-FFF2-40B4-BE49-F238E27FC236}">
                  <a16:creationId xmlns:a16="http://schemas.microsoft.com/office/drawing/2014/main" id="{759437D6-E987-894D-862E-069CDBFFC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6267" y="4865562"/>
              <a:ext cx="925513" cy="1054100"/>
              <a:chOff x="3566" y="550"/>
              <a:chExt cx="583" cy="664"/>
            </a:xfrm>
          </p:grpSpPr>
          <p:grpSp>
            <p:nvGrpSpPr>
              <p:cNvPr id="470" name="Group 443">
                <a:extLst>
                  <a:ext uri="{FF2B5EF4-FFF2-40B4-BE49-F238E27FC236}">
                    <a16:creationId xmlns:a16="http://schemas.microsoft.com/office/drawing/2014/main" id="{D021EB12-4106-5D49-896F-C2B3F59B80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3" name="Picture 444" descr="desktop_computer_stylized_medium">
                  <a:extLst>
                    <a:ext uri="{FF2B5EF4-FFF2-40B4-BE49-F238E27FC236}">
                      <a16:creationId xmlns:a16="http://schemas.microsoft.com/office/drawing/2014/main" id="{C1FE92BF-C380-984A-8786-0046B85D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4" name="Freeform 445">
                  <a:extLst>
                    <a:ext uri="{FF2B5EF4-FFF2-40B4-BE49-F238E27FC236}">
                      <a16:creationId xmlns:a16="http://schemas.microsoft.com/office/drawing/2014/main" id="{EC0BFAF3-2E7D-9647-94C6-0E8121FA1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1" name="Rectangle 115">
                <a:extLst>
                  <a:ext uri="{FF2B5EF4-FFF2-40B4-BE49-F238E27FC236}">
                    <a16:creationId xmlns:a16="http://schemas.microsoft.com/office/drawing/2014/main" id="{0EE4B6E2-5850-3440-9D64-C4F953239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2" name="Text Box 116">
                <a:extLst>
                  <a:ext uri="{FF2B5EF4-FFF2-40B4-BE49-F238E27FC236}">
                    <a16:creationId xmlns:a16="http://schemas.microsoft.com/office/drawing/2014/main" id="{4630A927-61B1-794F-B5F8-8FE57CCE3D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4" name="Group 448">
              <a:extLst>
                <a:ext uri="{FF2B5EF4-FFF2-40B4-BE49-F238E27FC236}">
                  <a16:creationId xmlns:a16="http://schemas.microsoft.com/office/drawing/2014/main" id="{515DE8BB-C137-2A4A-93F2-F5B0D5784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4930" y="4246437"/>
              <a:ext cx="925513" cy="1054100"/>
              <a:chOff x="3566" y="550"/>
              <a:chExt cx="583" cy="664"/>
            </a:xfrm>
          </p:grpSpPr>
          <p:grpSp>
            <p:nvGrpSpPr>
              <p:cNvPr id="465" name="Group 449">
                <a:extLst>
                  <a:ext uri="{FF2B5EF4-FFF2-40B4-BE49-F238E27FC236}">
                    <a16:creationId xmlns:a16="http://schemas.microsoft.com/office/drawing/2014/main" id="{8057BAD2-00F7-A94E-A7F8-44AFC3CE28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68" name="Picture 450" descr="desktop_computer_stylized_medium">
                  <a:extLst>
                    <a:ext uri="{FF2B5EF4-FFF2-40B4-BE49-F238E27FC236}">
                      <a16:creationId xmlns:a16="http://schemas.microsoft.com/office/drawing/2014/main" id="{DA8399E4-9D09-8A45-9879-F4564EC5EF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9" name="Freeform 451">
                  <a:extLst>
                    <a:ext uri="{FF2B5EF4-FFF2-40B4-BE49-F238E27FC236}">
                      <a16:creationId xmlns:a16="http://schemas.microsoft.com/office/drawing/2014/main" id="{78EC18F8-DAAD-5B40-9CCE-F03A34A9B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66" name="Rectangle 115">
                <a:extLst>
                  <a:ext uri="{FF2B5EF4-FFF2-40B4-BE49-F238E27FC236}">
                    <a16:creationId xmlns:a16="http://schemas.microsoft.com/office/drawing/2014/main" id="{9FD242AB-CF7E-5A41-A996-C0990732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Text Box 116">
                <a:extLst>
                  <a:ext uri="{FF2B5EF4-FFF2-40B4-BE49-F238E27FC236}">
                    <a16:creationId xmlns:a16="http://schemas.microsoft.com/office/drawing/2014/main" id="{3C6A79A8-1567-FD40-9962-83B61094D5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21" name="Slide Number Placeholder 2">
            <a:extLst>
              <a:ext uri="{FF2B5EF4-FFF2-40B4-BE49-F238E27FC236}">
                <a16:creationId xmlns:a16="http://schemas.microsoft.com/office/drawing/2014/main" id="{949759AD-1D73-0346-A427-7818B3333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E-mail: mail servers</a:t>
            </a:r>
            <a:endParaRPr lang="en-US" sz="4400" dirty="0"/>
          </a:p>
        </p:txBody>
      </p:sp>
      <p:grpSp>
        <p:nvGrpSpPr>
          <p:cNvPr id="224" name="Group 279">
            <a:extLst>
              <a:ext uri="{FF2B5EF4-FFF2-40B4-BE49-F238E27FC236}">
                <a16:creationId xmlns:a16="http://schemas.microsoft.com/office/drawing/2014/main" id="{85ECCB70-4CBD-8D41-8867-9839284C0E92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225" name="Text Box 263">
              <a:extLst>
                <a:ext uri="{FF2B5EF4-FFF2-40B4-BE49-F238E27FC236}">
                  <a16:creationId xmlns:a16="http://schemas.microsoft.com/office/drawing/2014/main" id="{735C70AA-4D0B-3E4D-B47F-55C95E7B4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6" name="Group 278">
              <a:extLst>
                <a:ext uri="{FF2B5EF4-FFF2-40B4-BE49-F238E27FC236}">
                  <a16:creationId xmlns:a16="http://schemas.microsoft.com/office/drawing/2014/main" id="{E130EDE1-DE49-BC4D-9A74-CEDC9FFF3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229" name="Rectangle 264">
                <a:extLst>
                  <a:ext uri="{FF2B5EF4-FFF2-40B4-BE49-F238E27FC236}">
                    <a16:creationId xmlns:a16="http://schemas.microsoft.com/office/drawing/2014/main" id="{D8ED0CFE-E76B-584D-BA7F-B64E112A3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0" name="Line 265">
                <a:extLst>
                  <a:ext uri="{FF2B5EF4-FFF2-40B4-BE49-F238E27FC236}">
                    <a16:creationId xmlns:a16="http://schemas.microsoft.com/office/drawing/2014/main" id="{076E3A0A-DC0D-234E-ACFD-ED8D3EBB2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Line 266">
                <a:extLst>
                  <a:ext uri="{FF2B5EF4-FFF2-40B4-BE49-F238E27FC236}">
                    <a16:creationId xmlns:a16="http://schemas.microsoft.com/office/drawing/2014/main" id="{FAE63733-4DC0-C740-915D-E91FC7FD9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2" name="Line 267">
                <a:extLst>
                  <a:ext uri="{FF2B5EF4-FFF2-40B4-BE49-F238E27FC236}">
                    <a16:creationId xmlns:a16="http://schemas.microsoft.com/office/drawing/2014/main" id="{9432E742-E38D-324E-8AE4-F24CFDAF4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Line 268">
                <a:extLst>
                  <a:ext uri="{FF2B5EF4-FFF2-40B4-BE49-F238E27FC236}">
                    <a16:creationId xmlns:a16="http://schemas.microsoft.com/office/drawing/2014/main" id="{BFE1C87F-4841-9248-85BA-C4E3AF7F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4" name="Line 269">
                <a:extLst>
                  <a:ext uri="{FF2B5EF4-FFF2-40B4-BE49-F238E27FC236}">
                    <a16:creationId xmlns:a16="http://schemas.microsoft.com/office/drawing/2014/main" id="{856416DF-3745-DB4A-BFC9-169A0639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5" name="Line 270">
                <a:extLst>
                  <a:ext uri="{FF2B5EF4-FFF2-40B4-BE49-F238E27FC236}">
                    <a16:creationId xmlns:a16="http://schemas.microsoft.com/office/drawing/2014/main" id="{0DB9FDA2-2EA5-034B-903A-EBC13BC40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6" name="Line 271">
                <a:extLst>
                  <a:ext uri="{FF2B5EF4-FFF2-40B4-BE49-F238E27FC236}">
                    <a16:creationId xmlns:a16="http://schemas.microsoft.com/office/drawing/2014/main" id="{F94A5742-E1B7-A64E-A807-9A41FFB1D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7" name="Rectangle 272">
              <a:extLst>
                <a:ext uri="{FF2B5EF4-FFF2-40B4-BE49-F238E27FC236}">
                  <a16:creationId xmlns:a16="http://schemas.microsoft.com/office/drawing/2014/main" id="{FA709473-06C4-C847-B23D-5962F6EF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Text Box 277">
              <a:extLst>
                <a:ext uri="{FF2B5EF4-FFF2-40B4-BE49-F238E27FC236}">
                  <a16:creationId xmlns:a16="http://schemas.microsoft.com/office/drawing/2014/main" id="{6E499AE9-BC96-AA43-8A92-BB907E72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7" name="Group 454">
            <a:extLst>
              <a:ext uri="{FF2B5EF4-FFF2-40B4-BE49-F238E27FC236}">
                <a16:creationId xmlns:a16="http://schemas.microsoft.com/office/drawing/2014/main" id="{FE2C87B1-0D29-6946-B29A-95FF8E6A0A50}"/>
              </a:ext>
            </a:extLst>
          </p:cNvPr>
          <p:cNvGrpSpPr>
            <a:grpSpLocks/>
          </p:cNvGrpSpPr>
          <p:nvPr/>
        </p:nvGrpSpPr>
        <p:grpSpPr bwMode="auto">
          <a:xfrm>
            <a:off x="7036667" y="801562"/>
            <a:ext cx="4278313" cy="5118100"/>
            <a:chOff x="2962" y="886"/>
            <a:chExt cx="2695" cy="3224"/>
          </a:xfrm>
        </p:grpSpPr>
        <p:grpSp>
          <p:nvGrpSpPr>
            <p:cNvPr id="238" name="Group 389">
              <a:extLst>
                <a:ext uri="{FF2B5EF4-FFF2-40B4-BE49-F238E27FC236}">
                  <a16:creationId xmlns:a16="http://schemas.microsoft.com/office/drawing/2014/main" id="{A13CA913-E4B3-254A-A935-ADB3F9E6E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401" name="Freeform 390">
                <a:extLst>
                  <a:ext uri="{FF2B5EF4-FFF2-40B4-BE49-F238E27FC236}">
                    <a16:creationId xmlns:a16="http://schemas.microsoft.com/office/drawing/2014/main" id="{6CCFD9B8-8C88-C24F-8883-4CF6367F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2" name="Rectangle 391">
                <a:extLst>
                  <a:ext uri="{FF2B5EF4-FFF2-40B4-BE49-F238E27FC236}">
                    <a16:creationId xmlns:a16="http://schemas.microsoft.com/office/drawing/2014/main" id="{43B4C051-EEAE-814E-99DE-21C8B8D4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3" name="Freeform 392">
                <a:extLst>
                  <a:ext uri="{FF2B5EF4-FFF2-40B4-BE49-F238E27FC236}">
                    <a16:creationId xmlns:a16="http://schemas.microsoft.com/office/drawing/2014/main" id="{2BC8E3DE-CCCA-1344-8BA5-2A15D443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4" name="Freeform 393">
                <a:extLst>
                  <a:ext uri="{FF2B5EF4-FFF2-40B4-BE49-F238E27FC236}">
                    <a16:creationId xmlns:a16="http://schemas.microsoft.com/office/drawing/2014/main" id="{E0152158-7133-BA4C-A8F5-ADB2FFBF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5" name="Rectangle 394">
                <a:extLst>
                  <a:ext uri="{FF2B5EF4-FFF2-40B4-BE49-F238E27FC236}">
                    <a16:creationId xmlns:a16="http://schemas.microsoft.com/office/drawing/2014/main" id="{E5FA410D-74EF-7742-BB99-1CFEB8EDE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6" name="Group 395">
                <a:extLst>
                  <a:ext uri="{FF2B5EF4-FFF2-40B4-BE49-F238E27FC236}">
                    <a16:creationId xmlns:a16="http://schemas.microsoft.com/office/drawing/2014/main" id="{AF72D040-96B4-8540-B83D-471812640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31" name="AutoShape 396">
                  <a:extLst>
                    <a:ext uri="{FF2B5EF4-FFF2-40B4-BE49-F238E27FC236}">
                      <a16:creationId xmlns:a16="http://schemas.microsoft.com/office/drawing/2014/main" id="{F18E39D5-A4BF-264B-B7EA-F621A57FA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2" name="AutoShape 397">
                  <a:extLst>
                    <a:ext uri="{FF2B5EF4-FFF2-40B4-BE49-F238E27FC236}">
                      <a16:creationId xmlns:a16="http://schemas.microsoft.com/office/drawing/2014/main" id="{39716169-1014-2547-9B50-032A17A0D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7" name="Rectangle 398">
                <a:extLst>
                  <a:ext uri="{FF2B5EF4-FFF2-40B4-BE49-F238E27FC236}">
                    <a16:creationId xmlns:a16="http://schemas.microsoft.com/office/drawing/2014/main" id="{28879B2B-7691-B842-8771-94E870C3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8" name="Group 399">
                <a:extLst>
                  <a:ext uri="{FF2B5EF4-FFF2-40B4-BE49-F238E27FC236}">
                    <a16:creationId xmlns:a16="http://schemas.microsoft.com/office/drawing/2014/main" id="{2D972829-8A16-6E47-B717-3364C7BD9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9" name="AutoShape 400">
                  <a:extLst>
                    <a:ext uri="{FF2B5EF4-FFF2-40B4-BE49-F238E27FC236}">
                      <a16:creationId xmlns:a16="http://schemas.microsoft.com/office/drawing/2014/main" id="{E60C4025-90B9-A647-863C-1FEFBD8A4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AutoShape 401">
                  <a:extLst>
                    <a:ext uri="{FF2B5EF4-FFF2-40B4-BE49-F238E27FC236}">
                      <a16:creationId xmlns:a16="http://schemas.microsoft.com/office/drawing/2014/main" id="{5C30FC9A-5758-C543-9950-783F68617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9" name="Rectangle 402">
                <a:extLst>
                  <a:ext uri="{FF2B5EF4-FFF2-40B4-BE49-F238E27FC236}">
                    <a16:creationId xmlns:a16="http://schemas.microsoft.com/office/drawing/2014/main" id="{8DDE3471-A288-6245-884A-B0607E1F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0" name="Rectangle 403">
                <a:extLst>
                  <a:ext uri="{FF2B5EF4-FFF2-40B4-BE49-F238E27FC236}">
                    <a16:creationId xmlns:a16="http://schemas.microsoft.com/office/drawing/2014/main" id="{7B5A163C-1F88-0443-87E9-51D1B2C3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1" name="Group 404">
                <a:extLst>
                  <a:ext uri="{FF2B5EF4-FFF2-40B4-BE49-F238E27FC236}">
                    <a16:creationId xmlns:a16="http://schemas.microsoft.com/office/drawing/2014/main" id="{D7C44D5A-AB33-A744-B633-909E75E58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7" name="AutoShape 405">
                  <a:extLst>
                    <a:ext uri="{FF2B5EF4-FFF2-40B4-BE49-F238E27FC236}">
                      <a16:creationId xmlns:a16="http://schemas.microsoft.com/office/drawing/2014/main" id="{BB140094-DC4B-CC48-B901-9AF64D80B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8" name="AutoShape 406">
                  <a:extLst>
                    <a:ext uri="{FF2B5EF4-FFF2-40B4-BE49-F238E27FC236}">
                      <a16:creationId xmlns:a16="http://schemas.microsoft.com/office/drawing/2014/main" id="{43B72EE6-71A8-E947-8E6C-0468656DD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2" name="Freeform 407">
                <a:extLst>
                  <a:ext uri="{FF2B5EF4-FFF2-40B4-BE49-F238E27FC236}">
                    <a16:creationId xmlns:a16="http://schemas.microsoft.com/office/drawing/2014/main" id="{D8EE526A-D741-074E-8520-BBA303937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3" name="Group 408">
                <a:extLst>
                  <a:ext uri="{FF2B5EF4-FFF2-40B4-BE49-F238E27FC236}">
                    <a16:creationId xmlns:a16="http://schemas.microsoft.com/office/drawing/2014/main" id="{8DC6A1FE-670A-8F4C-B521-23ECDDF7E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5" name="AutoShape 409">
                  <a:extLst>
                    <a:ext uri="{FF2B5EF4-FFF2-40B4-BE49-F238E27FC236}">
                      <a16:creationId xmlns:a16="http://schemas.microsoft.com/office/drawing/2014/main" id="{0F0B48EC-30B0-2447-9BE4-237A0F1D6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6" name="AutoShape 410">
                  <a:extLst>
                    <a:ext uri="{FF2B5EF4-FFF2-40B4-BE49-F238E27FC236}">
                      <a16:creationId xmlns:a16="http://schemas.microsoft.com/office/drawing/2014/main" id="{9C1B49B1-17F4-994D-8ECA-C396B76F7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4" name="Rectangle 411">
                <a:extLst>
                  <a:ext uri="{FF2B5EF4-FFF2-40B4-BE49-F238E27FC236}">
                    <a16:creationId xmlns:a16="http://schemas.microsoft.com/office/drawing/2014/main" id="{A0980C94-D527-BA41-8507-6B28776A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5" name="Freeform 412">
                <a:extLst>
                  <a:ext uri="{FF2B5EF4-FFF2-40B4-BE49-F238E27FC236}">
                    <a16:creationId xmlns:a16="http://schemas.microsoft.com/office/drawing/2014/main" id="{F0295E91-976F-C148-BFB3-59549C53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6" name="Freeform 413">
                <a:extLst>
                  <a:ext uri="{FF2B5EF4-FFF2-40B4-BE49-F238E27FC236}">
                    <a16:creationId xmlns:a16="http://schemas.microsoft.com/office/drawing/2014/main" id="{2C2F1597-CAE7-5248-BDE8-D6B16C52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7" name="Oval 414">
                <a:extLst>
                  <a:ext uri="{FF2B5EF4-FFF2-40B4-BE49-F238E27FC236}">
                    <a16:creationId xmlns:a16="http://schemas.microsoft.com/office/drawing/2014/main" id="{914741F1-D3EA-3645-9C4D-9E5B4C953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Freeform 415">
                <a:extLst>
                  <a:ext uri="{FF2B5EF4-FFF2-40B4-BE49-F238E27FC236}">
                    <a16:creationId xmlns:a16="http://schemas.microsoft.com/office/drawing/2014/main" id="{079F15E3-5A9F-844C-92CA-F9CBADE8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AutoShape 416">
                <a:extLst>
                  <a:ext uri="{FF2B5EF4-FFF2-40B4-BE49-F238E27FC236}">
                    <a16:creationId xmlns:a16="http://schemas.microsoft.com/office/drawing/2014/main" id="{25F2967B-CA00-2D49-B406-7209F80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417">
                <a:extLst>
                  <a:ext uri="{FF2B5EF4-FFF2-40B4-BE49-F238E27FC236}">
                    <a16:creationId xmlns:a16="http://schemas.microsoft.com/office/drawing/2014/main" id="{60A760B4-92D7-954E-A584-1C2A30FC6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1" name="Oval 418">
                <a:extLst>
                  <a:ext uri="{FF2B5EF4-FFF2-40B4-BE49-F238E27FC236}">
                    <a16:creationId xmlns:a16="http://schemas.microsoft.com/office/drawing/2014/main" id="{A94E8FB4-D219-2843-94C1-6710451B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Oval 419">
                <a:extLst>
                  <a:ext uri="{FF2B5EF4-FFF2-40B4-BE49-F238E27FC236}">
                    <a16:creationId xmlns:a16="http://schemas.microsoft.com/office/drawing/2014/main" id="{CBBF0878-886F-8240-BCA7-1F50627F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0">
                <a:extLst>
                  <a:ext uri="{FF2B5EF4-FFF2-40B4-BE49-F238E27FC236}">
                    <a16:creationId xmlns:a16="http://schemas.microsoft.com/office/drawing/2014/main" id="{722EEBED-10FC-6E4D-AABD-99355D38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Rectangle 421">
                <a:extLst>
                  <a:ext uri="{FF2B5EF4-FFF2-40B4-BE49-F238E27FC236}">
                    <a16:creationId xmlns:a16="http://schemas.microsoft.com/office/drawing/2014/main" id="{92E23A4D-5618-484A-93AD-2343A397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9" name="Group 356">
              <a:extLst>
                <a:ext uri="{FF2B5EF4-FFF2-40B4-BE49-F238E27FC236}">
                  <a16:creationId xmlns:a16="http://schemas.microsoft.com/office/drawing/2014/main" id="{0FAAD616-9809-0F47-9C32-F28BCE96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369" name="Freeform 357">
                <a:extLst>
                  <a:ext uri="{FF2B5EF4-FFF2-40B4-BE49-F238E27FC236}">
                    <a16:creationId xmlns:a16="http://schemas.microsoft.com/office/drawing/2014/main" id="{2EB65E56-496B-EE43-A5BA-0034EDBB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0" name="Rectangle 358">
                <a:extLst>
                  <a:ext uri="{FF2B5EF4-FFF2-40B4-BE49-F238E27FC236}">
                    <a16:creationId xmlns:a16="http://schemas.microsoft.com/office/drawing/2014/main" id="{E623A3D2-E041-CF4A-AEB9-0E88006B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1" name="Freeform 359">
                <a:extLst>
                  <a:ext uri="{FF2B5EF4-FFF2-40B4-BE49-F238E27FC236}">
                    <a16:creationId xmlns:a16="http://schemas.microsoft.com/office/drawing/2014/main" id="{06D96649-1A4B-D349-BD4A-B3CA1C35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2" name="Freeform 360">
                <a:extLst>
                  <a:ext uri="{FF2B5EF4-FFF2-40B4-BE49-F238E27FC236}">
                    <a16:creationId xmlns:a16="http://schemas.microsoft.com/office/drawing/2014/main" id="{8CB236BD-E7A4-F54C-A810-99FD583B4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3" name="Rectangle 361">
                <a:extLst>
                  <a:ext uri="{FF2B5EF4-FFF2-40B4-BE49-F238E27FC236}">
                    <a16:creationId xmlns:a16="http://schemas.microsoft.com/office/drawing/2014/main" id="{92C08DD8-675E-D34D-A84F-65A2DE10F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4" name="Group 362">
                <a:extLst>
                  <a:ext uri="{FF2B5EF4-FFF2-40B4-BE49-F238E27FC236}">
                    <a16:creationId xmlns:a16="http://schemas.microsoft.com/office/drawing/2014/main" id="{168D1B37-2023-2A4F-AEFF-7BCC58029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9" name="AutoShape 363">
                  <a:extLst>
                    <a:ext uri="{FF2B5EF4-FFF2-40B4-BE49-F238E27FC236}">
                      <a16:creationId xmlns:a16="http://schemas.microsoft.com/office/drawing/2014/main" id="{697647FE-4187-6C41-95DB-62B9652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0" name="AutoShape 364">
                  <a:extLst>
                    <a:ext uri="{FF2B5EF4-FFF2-40B4-BE49-F238E27FC236}">
                      <a16:creationId xmlns:a16="http://schemas.microsoft.com/office/drawing/2014/main" id="{64F362C9-3CBA-504B-95A3-38E06F067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94D546CA-749A-BC48-B20F-57C5A807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6" name="Group 366">
                <a:extLst>
                  <a:ext uri="{FF2B5EF4-FFF2-40B4-BE49-F238E27FC236}">
                    <a16:creationId xmlns:a16="http://schemas.microsoft.com/office/drawing/2014/main" id="{1812EEBE-2662-1E46-B90F-2E97DD6F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7" name="AutoShape 367">
                  <a:extLst>
                    <a:ext uri="{FF2B5EF4-FFF2-40B4-BE49-F238E27FC236}">
                      <a16:creationId xmlns:a16="http://schemas.microsoft.com/office/drawing/2014/main" id="{5354875B-2A6A-B040-9309-A4A5A50F3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8" name="AutoShape 368">
                  <a:extLst>
                    <a:ext uri="{FF2B5EF4-FFF2-40B4-BE49-F238E27FC236}">
                      <a16:creationId xmlns:a16="http://schemas.microsoft.com/office/drawing/2014/main" id="{7085F58B-EEE8-BE46-B008-54CF97C60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7" name="Rectangle 369">
                <a:extLst>
                  <a:ext uri="{FF2B5EF4-FFF2-40B4-BE49-F238E27FC236}">
                    <a16:creationId xmlns:a16="http://schemas.microsoft.com/office/drawing/2014/main" id="{AB889316-958A-3944-8776-456DA75A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Rectangle 370">
                <a:extLst>
                  <a:ext uri="{FF2B5EF4-FFF2-40B4-BE49-F238E27FC236}">
                    <a16:creationId xmlns:a16="http://schemas.microsoft.com/office/drawing/2014/main" id="{28A61210-9BA6-1B42-99F0-0AA06313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9" name="Group 371">
                <a:extLst>
                  <a:ext uri="{FF2B5EF4-FFF2-40B4-BE49-F238E27FC236}">
                    <a16:creationId xmlns:a16="http://schemas.microsoft.com/office/drawing/2014/main" id="{2D18D821-27B1-1C41-BCE9-F6BAA8174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5" name="AutoShape 372">
                  <a:extLst>
                    <a:ext uri="{FF2B5EF4-FFF2-40B4-BE49-F238E27FC236}">
                      <a16:creationId xmlns:a16="http://schemas.microsoft.com/office/drawing/2014/main" id="{B58EE831-7F05-9245-A127-DD8BBE0CA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6" name="AutoShape 373">
                  <a:extLst>
                    <a:ext uri="{FF2B5EF4-FFF2-40B4-BE49-F238E27FC236}">
                      <a16:creationId xmlns:a16="http://schemas.microsoft.com/office/drawing/2014/main" id="{85C001D1-A6CB-AF4D-AEBE-CA0F781AA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0" name="Freeform 374">
                <a:extLst>
                  <a:ext uri="{FF2B5EF4-FFF2-40B4-BE49-F238E27FC236}">
                    <a16:creationId xmlns:a16="http://schemas.microsoft.com/office/drawing/2014/main" id="{B8F2D608-6D10-E648-961C-502BF52F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81" name="Group 375">
                <a:extLst>
                  <a:ext uri="{FF2B5EF4-FFF2-40B4-BE49-F238E27FC236}">
                    <a16:creationId xmlns:a16="http://schemas.microsoft.com/office/drawing/2014/main" id="{EA90B984-0232-2446-8671-DE7D83867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3" name="AutoShape 376">
                  <a:extLst>
                    <a:ext uri="{FF2B5EF4-FFF2-40B4-BE49-F238E27FC236}">
                      <a16:creationId xmlns:a16="http://schemas.microsoft.com/office/drawing/2014/main" id="{6EB17013-082B-8046-B555-12F5A15C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4" name="AutoShape 377">
                  <a:extLst>
                    <a:ext uri="{FF2B5EF4-FFF2-40B4-BE49-F238E27FC236}">
                      <a16:creationId xmlns:a16="http://schemas.microsoft.com/office/drawing/2014/main" id="{A70DD0EF-6EE9-E241-AB7E-EB4BDADA2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2" name="Rectangle 378">
                <a:extLst>
                  <a:ext uri="{FF2B5EF4-FFF2-40B4-BE49-F238E27FC236}">
                    <a16:creationId xmlns:a16="http://schemas.microsoft.com/office/drawing/2014/main" id="{06B18518-E7AE-2941-AC96-4C9A6B0F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3" name="Freeform 379">
                <a:extLst>
                  <a:ext uri="{FF2B5EF4-FFF2-40B4-BE49-F238E27FC236}">
                    <a16:creationId xmlns:a16="http://schemas.microsoft.com/office/drawing/2014/main" id="{C884ECAB-FBB2-1146-9BA8-9234C1076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4" name="Freeform 380">
                <a:extLst>
                  <a:ext uri="{FF2B5EF4-FFF2-40B4-BE49-F238E27FC236}">
                    <a16:creationId xmlns:a16="http://schemas.microsoft.com/office/drawing/2014/main" id="{86ACC5C0-75DC-D644-9593-987029E2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5" name="Oval 381">
                <a:extLst>
                  <a:ext uri="{FF2B5EF4-FFF2-40B4-BE49-F238E27FC236}">
                    <a16:creationId xmlns:a16="http://schemas.microsoft.com/office/drawing/2014/main" id="{8F3063A0-8C29-3F4C-BBB6-E5C3DB2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6" name="Freeform 382">
                <a:extLst>
                  <a:ext uri="{FF2B5EF4-FFF2-40B4-BE49-F238E27FC236}">
                    <a16:creationId xmlns:a16="http://schemas.microsoft.com/office/drawing/2014/main" id="{458BBF01-F7B3-7C4A-9F9B-C150FEAC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383">
                <a:extLst>
                  <a:ext uri="{FF2B5EF4-FFF2-40B4-BE49-F238E27FC236}">
                    <a16:creationId xmlns:a16="http://schemas.microsoft.com/office/drawing/2014/main" id="{F09EBB6E-D725-9948-A7CD-454E0B2D0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8" name="AutoShape 384">
                <a:extLst>
                  <a:ext uri="{FF2B5EF4-FFF2-40B4-BE49-F238E27FC236}">
                    <a16:creationId xmlns:a16="http://schemas.microsoft.com/office/drawing/2014/main" id="{02BBEBA8-A2A8-6940-9840-37361C65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Oval 385">
                <a:extLst>
                  <a:ext uri="{FF2B5EF4-FFF2-40B4-BE49-F238E27FC236}">
                    <a16:creationId xmlns:a16="http://schemas.microsoft.com/office/drawing/2014/main" id="{6CD76452-9A37-284A-AC19-94EAEBD6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0" name="Oval 386">
                <a:extLst>
                  <a:ext uri="{FF2B5EF4-FFF2-40B4-BE49-F238E27FC236}">
                    <a16:creationId xmlns:a16="http://schemas.microsoft.com/office/drawing/2014/main" id="{1E726A08-C3CF-E243-B6EC-2B48F6CD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387">
                <a:extLst>
                  <a:ext uri="{FF2B5EF4-FFF2-40B4-BE49-F238E27FC236}">
                    <a16:creationId xmlns:a16="http://schemas.microsoft.com/office/drawing/2014/main" id="{EA8C927A-FBE1-A045-983E-D27E291B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2" name="Rectangle 388">
                <a:extLst>
                  <a:ext uri="{FF2B5EF4-FFF2-40B4-BE49-F238E27FC236}">
                    <a16:creationId xmlns:a16="http://schemas.microsoft.com/office/drawing/2014/main" id="{C8D6AC43-68AF-D54D-86AA-67815309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0" name="Group 320">
              <a:extLst>
                <a:ext uri="{FF2B5EF4-FFF2-40B4-BE49-F238E27FC236}">
                  <a16:creationId xmlns:a16="http://schemas.microsoft.com/office/drawing/2014/main" id="{BCA856A3-13D3-2047-A080-FFDA86B41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337" name="Freeform 321">
                <a:extLst>
                  <a:ext uri="{FF2B5EF4-FFF2-40B4-BE49-F238E27FC236}">
                    <a16:creationId xmlns:a16="http://schemas.microsoft.com/office/drawing/2014/main" id="{E9C36205-9E0D-2941-8A7D-95748878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" name="Rectangle 322">
                <a:extLst>
                  <a:ext uri="{FF2B5EF4-FFF2-40B4-BE49-F238E27FC236}">
                    <a16:creationId xmlns:a16="http://schemas.microsoft.com/office/drawing/2014/main" id="{DC6B3BB4-B3F9-6649-8059-F6509EF98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9" name="Freeform 323">
                <a:extLst>
                  <a:ext uri="{FF2B5EF4-FFF2-40B4-BE49-F238E27FC236}">
                    <a16:creationId xmlns:a16="http://schemas.microsoft.com/office/drawing/2014/main" id="{95CD3C72-5158-C545-A42A-E0769B68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0" name="Freeform 324">
                <a:extLst>
                  <a:ext uri="{FF2B5EF4-FFF2-40B4-BE49-F238E27FC236}">
                    <a16:creationId xmlns:a16="http://schemas.microsoft.com/office/drawing/2014/main" id="{1090F3E0-60AF-444E-8E42-17F66B71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1" name="Rectangle 325">
                <a:extLst>
                  <a:ext uri="{FF2B5EF4-FFF2-40B4-BE49-F238E27FC236}">
                    <a16:creationId xmlns:a16="http://schemas.microsoft.com/office/drawing/2014/main" id="{3E522ADC-77DE-624F-87AA-FAECC920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2" name="Group 326">
                <a:extLst>
                  <a:ext uri="{FF2B5EF4-FFF2-40B4-BE49-F238E27FC236}">
                    <a16:creationId xmlns:a16="http://schemas.microsoft.com/office/drawing/2014/main" id="{9A881071-53C4-854C-B41F-14CD734AB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7" name="AutoShape 327">
                  <a:extLst>
                    <a:ext uri="{FF2B5EF4-FFF2-40B4-BE49-F238E27FC236}">
                      <a16:creationId xmlns:a16="http://schemas.microsoft.com/office/drawing/2014/main" id="{5EC42EDF-C001-704E-BAAE-2375ABBC8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8" name="AutoShape 328">
                  <a:extLst>
                    <a:ext uri="{FF2B5EF4-FFF2-40B4-BE49-F238E27FC236}">
                      <a16:creationId xmlns:a16="http://schemas.microsoft.com/office/drawing/2014/main" id="{D887905D-58B1-9A4E-A16A-32F0BF16C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3" name="Rectangle 329">
                <a:extLst>
                  <a:ext uri="{FF2B5EF4-FFF2-40B4-BE49-F238E27FC236}">
                    <a16:creationId xmlns:a16="http://schemas.microsoft.com/office/drawing/2014/main" id="{36A11B0A-F86E-BE46-B4B2-5F605E896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4" name="Group 330">
                <a:extLst>
                  <a:ext uri="{FF2B5EF4-FFF2-40B4-BE49-F238E27FC236}">
                    <a16:creationId xmlns:a16="http://schemas.microsoft.com/office/drawing/2014/main" id="{0D898D3E-53D5-FA42-B3ED-1A902F55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5" name="AutoShape 331">
                  <a:extLst>
                    <a:ext uri="{FF2B5EF4-FFF2-40B4-BE49-F238E27FC236}">
                      <a16:creationId xmlns:a16="http://schemas.microsoft.com/office/drawing/2014/main" id="{140CF4C1-2936-734F-BC64-690AD15B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6" name="AutoShape 332">
                  <a:extLst>
                    <a:ext uri="{FF2B5EF4-FFF2-40B4-BE49-F238E27FC236}">
                      <a16:creationId xmlns:a16="http://schemas.microsoft.com/office/drawing/2014/main" id="{25379ADE-E4A2-3644-A2E3-CEB92CF3E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5" name="Rectangle 333">
                <a:extLst>
                  <a:ext uri="{FF2B5EF4-FFF2-40B4-BE49-F238E27FC236}">
                    <a16:creationId xmlns:a16="http://schemas.microsoft.com/office/drawing/2014/main" id="{58B982F1-2C06-C64E-8596-91110597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Rectangle 334">
                <a:extLst>
                  <a:ext uri="{FF2B5EF4-FFF2-40B4-BE49-F238E27FC236}">
                    <a16:creationId xmlns:a16="http://schemas.microsoft.com/office/drawing/2014/main" id="{EC5379D6-711E-1046-B80F-16F89DE4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7" name="Group 335">
                <a:extLst>
                  <a:ext uri="{FF2B5EF4-FFF2-40B4-BE49-F238E27FC236}">
                    <a16:creationId xmlns:a16="http://schemas.microsoft.com/office/drawing/2014/main" id="{62B6A9C1-9ECF-E740-8210-537B54075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" name="AutoShape 336">
                  <a:extLst>
                    <a:ext uri="{FF2B5EF4-FFF2-40B4-BE49-F238E27FC236}">
                      <a16:creationId xmlns:a16="http://schemas.microsoft.com/office/drawing/2014/main" id="{9D8FBAA6-1137-6844-B6C0-8AE8A997B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AutoShape 337">
                  <a:extLst>
                    <a:ext uri="{FF2B5EF4-FFF2-40B4-BE49-F238E27FC236}">
                      <a16:creationId xmlns:a16="http://schemas.microsoft.com/office/drawing/2014/main" id="{69F4B76F-7829-E94B-BEA3-FD8D128BD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8" name="Freeform 338">
                <a:extLst>
                  <a:ext uri="{FF2B5EF4-FFF2-40B4-BE49-F238E27FC236}">
                    <a16:creationId xmlns:a16="http://schemas.microsoft.com/office/drawing/2014/main" id="{22A5C20A-B311-014E-A689-CAD61456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9" name="Group 339">
                <a:extLst>
                  <a:ext uri="{FF2B5EF4-FFF2-40B4-BE49-F238E27FC236}">
                    <a16:creationId xmlns:a16="http://schemas.microsoft.com/office/drawing/2014/main" id="{925CE1AB-BA57-3848-BF71-4F28A97B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1" name="AutoShape 340">
                  <a:extLst>
                    <a:ext uri="{FF2B5EF4-FFF2-40B4-BE49-F238E27FC236}">
                      <a16:creationId xmlns:a16="http://schemas.microsoft.com/office/drawing/2014/main" id="{B07E1427-3B3F-6340-A5C6-DEFB2FDEA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2" name="AutoShape 341">
                  <a:extLst>
                    <a:ext uri="{FF2B5EF4-FFF2-40B4-BE49-F238E27FC236}">
                      <a16:creationId xmlns:a16="http://schemas.microsoft.com/office/drawing/2014/main" id="{E9341EDB-352E-324A-895B-0C91268D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50" name="Rectangle 342">
                <a:extLst>
                  <a:ext uri="{FF2B5EF4-FFF2-40B4-BE49-F238E27FC236}">
                    <a16:creationId xmlns:a16="http://schemas.microsoft.com/office/drawing/2014/main" id="{11D2D091-BAD4-0641-8566-710F8617E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1" name="Freeform 343">
                <a:extLst>
                  <a:ext uri="{FF2B5EF4-FFF2-40B4-BE49-F238E27FC236}">
                    <a16:creationId xmlns:a16="http://schemas.microsoft.com/office/drawing/2014/main" id="{3E9A5AE3-2D61-1346-98F1-082A92E9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2" name="Freeform 344">
                <a:extLst>
                  <a:ext uri="{FF2B5EF4-FFF2-40B4-BE49-F238E27FC236}">
                    <a16:creationId xmlns:a16="http://schemas.microsoft.com/office/drawing/2014/main" id="{C88A9B02-44A8-734D-A285-32FD607B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3" name="Oval 345">
                <a:extLst>
                  <a:ext uri="{FF2B5EF4-FFF2-40B4-BE49-F238E27FC236}">
                    <a16:creationId xmlns:a16="http://schemas.microsoft.com/office/drawing/2014/main" id="{F7E578EC-80CB-5240-8CD1-30DCB35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Freeform 346">
                <a:extLst>
                  <a:ext uri="{FF2B5EF4-FFF2-40B4-BE49-F238E27FC236}">
                    <a16:creationId xmlns:a16="http://schemas.microsoft.com/office/drawing/2014/main" id="{01251E70-248C-C54E-995F-050E4B38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5" name="AutoShape 347">
                <a:extLst>
                  <a:ext uri="{FF2B5EF4-FFF2-40B4-BE49-F238E27FC236}">
                    <a16:creationId xmlns:a16="http://schemas.microsoft.com/office/drawing/2014/main" id="{8EDCF461-339C-BE45-B223-F7FF2FF53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348">
                <a:extLst>
                  <a:ext uri="{FF2B5EF4-FFF2-40B4-BE49-F238E27FC236}">
                    <a16:creationId xmlns:a16="http://schemas.microsoft.com/office/drawing/2014/main" id="{41BCC026-3C31-E047-BE6D-95F125EF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7" name="Oval 349">
                <a:extLst>
                  <a:ext uri="{FF2B5EF4-FFF2-40B4-BE49-F238E27FC236}">
                    <a16:creationId xmlns:a16="http://schemas.microsoft.com/office/drawing/2014/main" id="{BDE395A6-533C-B447-98EC-373FD11B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Oval 350">
                <a:extLst>
                  <a:ext uri="{FF2B5EF4-FFF2-40B4-BE49-F238E27FC236}">
                    <a16:creationId xmlns:a16="http://schemas.microsoft.com/office/drawing/2014/main" id="{B4DADC3A-2C8C-F346-B8B8-136C0D22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51">
                <a:extLst>
                  <a:ext uri="{FF2B5EF4-FFF2-40B4-BE49-F238E27FC236}">
                    <a16:creationId xmlns:a16="http://schemas.microsoft.com/office/drawing/2014/main" id="{38987EEB-88F2-1244-9E1C-2C362707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Rectangle 352">
                <a:extLst>
                  <a:ext uri="{FF2B5EF4-FFF2-40B4-BE49-F238E27FC236}">
                    <a16:creationId xmlns:a16="http://schemas.microsoft.com/office/drawing/2014/main" id="{AAD9CA5F-C3CC-4E40-B45E-D0632540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3D4712-7ACE-524B-B065-8A439F0D2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9">
              <a:extLst>
                <a:ext uri="{FF2B5EF4-FFF2-40B4-BE49-F238E27FC236}">
                  <a16:creationId xmlns:a16="http://schemas.microsoft.com/office/drawing/2014/main" id="{B7732DA7-70D9-1240-BF36-777385EC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322" name="Rectangle 20">
                <a:extLst>
                  <a:ext uri="{FF2B5EF4-FFF2-40B4-BE49-F238E27FC236}">
                    <a16:creationId xmlns:a16="http://schemas.microsoft.com/office/drawing/2014/main" id="{7EF39355-B61B-E84C-B3EA-87B8386C9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3" name="Text Box 21">
                <a:extLst>
                  <a:ext uri="{FF2B5EF4-FFF2-40B4-BE49-F238E27FC236}">
                    <a16:creationId xmlns:a16="http://schemas.microsoft.com/office/drawing/2014/main" id="{26712A7D-44B8-304E-A5C8-D984194E6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Rectangle 22">
                <a:extLst>
                  <a:ext uri="{FF2B5EF4-FFF2-40B4-BE49-F238E27FC236}">
                    <a16:creationId xmlns:a16="http://schemas.microsoft.com/office/drawing/2014/main" id="{7D10463C-95E2-7A40-B36D-B52E7D08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5" name="Line 23">
                <a:extLst>
                  <a:ext uri="{FF2B5EF4-FFF2-40B4-BE49-F238E27FC236}">
                    <a16:creationId xmlns:a16="http://schemas.microsoft.com/office/drawing/2014/main" id="{68F9A836-2CFD-7B42-A92E-BE9292B82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Line 24">
                <a:extLst>
                  <a:ext uri="{FF2B5EF4-FFF2-40B4-BE49-F238E27FC236}">
                    <a16:creationId xmlns:a16="http://schemas.microsoft.com/office/drawing/2014/main" id="{1779996E-0F2D-8442-BDA2-3F87ED998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7" name="Line 25">
                <a:extLst>
                  <a:ext uri="{FF2B5EF4-FFF2-40B4-BE49-F238E27FC236}">
                    <a16:creationId xmlns:a16="http://schemas.microsoft.com/office/drawing/2014/main" id="{40E69C7B-2F1A-5E44-95A1-0FA6ED855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Line 26">
                <a:extLst>
                  <a:ext uri="{FF2B5EF4-FFF2-40B4-BE49-F238E27FC236}">
                    <a16:creationId xmlns:a16="http://schemas.microsoft.com/office/drawing/2014/main" id="{CFC35C20-DD29-644F-933D-922B8557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Line 27">
                <a:extLst>
                  <a:ext uri="{FF2B5EF4-FFF2-40B4-BE49-F238E27FC236}">
                    <a16:creationId xmlns:a16="http://schemas.microsoft.com/office/drawing/2014/main" id="{43DE343D-639B-8043-A638-7551BBFAB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Line 28">
                <a:extLst>
                  <a:ext uri="{FF2B5EF4-FFF2-40B4-BE49-F238E27FC236}">
                    <a16:creationId xmlns:a16="http://schemas.microsoft.com/office/drawing/2014/main" id="{73CAB6AE-7763-9144-9C11-A01FC533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Line 29">
                <a:extLst>
                  <a:ext uri="{FF2B5EF4-FFF2-40B4-BE49-F238E27FC236}">
                    <a16:creationId xmlns:a16="http://schemas.microsoft.com/office/drawing/2014/main" id="{04D1B335-C850-7F4C-B4D0-A23B256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30">
                <a:extLst>
                  <a:ext uri="{FF2B5EF4-FFF2-40B4-BE49-F238E27FC236}">
                    <a16:creationId xmlns:a16="http://schemas.microsoft.com/office/drawing/2014/main" id="{D75BC7AF-5CB3-C249-8C45-6520E20D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3" name="Rectangle 31">
                <a:extLst>
                  <a:ext uri="{FF2B5EF4-FFF2-40B4-BE49-F238E27FC236}">
                    <a16:creationId xmlns:a16="http://schemas.microsoft.com/office/drawing/2014/main" id="{74DAAAB9-27DF-DA4B-872B-8B29FE6D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4" name="Rectangle 32">
                <a:extLst>
                  <a:ext uri="{FF2B5EF4-FFF2-40B4-BE49-F238E27FC236}">
                    <a16:creationId xmlns:a16="http://schemas.microsoft.com/office/drawing/2014/main" id="{5F99C941-D513-9148-ABE9-3B9B588B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5" name="Rectangle 33">
                <a:extLst>
                  <a:ext uri="{FF2B5EF4-FFF2-40B4-BE49-F238E27FC236}">
                    <a16:creationId xmlns:a16="http://schemas.microsoft.com/office/drawing/2014/main" id="{3651F20B-728B-344C-B4AD-749B1DEA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Rectangle 34">
                <a:extLst>
                  <a:ext uri="{FF2B5EF4-FFF2-40B4-BE49-F238E27FC236}">
                    <a16:creationId xmlns:a16="http://schemas.microsoft.com/office/drawing/2014/main" id="{7164AE9B-5D5E-3949-A3F4-DED08F72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3" name="Group 60">
              <a:extLst>
                <a:ext uri="{FF2B5EF4-FFF2-40B4-BE49-F238E27FC236}">
                  <a16:creationId xmlns:a16="http://schemas.microsoft.com/office/drawing/2014/main" id="{5A333144-1730-0C4F-A832-56ED7E3B8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9395864E-A9B4-5342-82A1-DE3B8AFE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 Box 62">
                <a:extLst>
                  <a:ext uri="{FF2B5EF4-FFF2-40B4-BE49-F238E27FC236}">
                    <a16:creationId xmlns:a16="http://schemas.microsoft.com/office/drawing/2014/main" id="{5AACD721-3312-0F4C-BAF3-B6F1B5616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93B2530E-F2E5-1041-B7D2-9465CE4E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64">
                <a:extLst>
                  <a:ext uri="{FF2B5EF4-FFF2-40B4-BE49-F238E27FC236}">
                    <a16:creationId xmlns:a16="http://schemas.microsoft.com/office/drawing/2014/main" id="{894E865A-3431-FD4B-96A5-C97DAAC7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65">
                <a:extLst>
                  <a:ext uri="{FF2B5EF4-FFF2-40B4-BE49-F238E27FC236}">
                    <a16:creationId xmlns:a16="http://schemas.microsoft.com/office/drawing/2014/main" id="{3CA43AF7-D356-4142-A618-06DCB232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66">
                <a:extLst>
                  <a:ext uri="{FF2B5EF4-FFF2-40B4-BE49-F238E27FC236}">
                    <a16:creationId xmlns:a16="http://schemas.microsoft.com/office/drawing/2014/main" id="{4F8E4FC5-0A2A-4849-97E6-425A5D2E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67">
                <a:extLst>
                  <a:ext uri="{FF2B5EF4-FFF2-40B4-BE49-F238E27FC236}">
                    <a16:creationId xmlns:a16="http://schemas.microsoft.com/office/drawing/2014/main" id="{343125A4-6A3A-F943-89E3-12B16C09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Line 68">
                <a:extLst>
                  <a:ext uri="{FF2B5EF4-FFF2-40B4-BE49-F238E27FC236}">
                    <a16:creationId xmlns:a16="http://schemas.microsoft.com/office/drawing/2014/main" id="{D4CB6017-5831-FA48-815B-BE929702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Line 69">
                <a:extLst>
                  <a:ext uri="{FF2B5EF4-FFF2-40B4-BE49-F238E27FC236}">
                    <a16:creationId xmlns:a16="http://schemas.microsoft.com/office/drawing/2014/main" id="{E4754EF7-D910-814B-8B41-2FD2BAA87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Line 70">
                <a:extLst>
                  <a:ext uri="{FF2B5EF4-FFF2-40B4-BE49-F238E27FC236}">
                    <a16:creationId xmlns:a16="http://schemas.microsoft.com/office/drawing/2014/main" id="{F137C288-EF55-D540-A997-85FA917D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71">
                <a:extLst>
                  <a:ext uri="{FF2B5EF4-FFF2-40B4-BE49-F238E27FC236}">
                    <a16:creationId xmlns:a16="http://schemas.microsoft.com/office/drawing/2014/main" id="{F56FC77C-FB59-7F4E-B825-2A488EF8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72">
                <a:extLst>
                  <a:ext uri="{FF2B5EF4-FFF2-40B4-BE49-F238E27FC236}">
                    <a16:creationId xmlns:a16="http://schemas.microsoft.com/office/drawing/2014/main" id="{F41D8631-6A74-BA42-8A05-01D02E0E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Rectangle 73">
                <a:extLst>
                  <a:ext uri="{FF2B5EF4-FFF2-40B4-BE49-F238E27FC236}">
                    <a16:creationId xmlns:a16="http://schemas.microsoft.com/office/drawing/2014/main" id="{C73BF6A9-3054-FB43-A0C0-EB576EBF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Rectangle 74">
                <a:extLst>
                  <a:ext uri="{FF2B5EF4-FFF2-40B4-BE49-F238E27FC236}">
                    <a16:creationId xmlns:a16="http://schemas.microsoft.com/office/drawing/2014/main" id="{944FDC84-5A12-CC42-9A23-A92DDF6A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1" name="Rectangle 75">
                <a:extLst>
                  <a:ext uri="{FF2B5EF4-FFF2-40B4-BE49-F238E27FC236}">
                    <a16:creationId xmlns:a16="http://schemas.microsoft.com/office/drawing/2014/main" id="{88D6DBF9-99B2-4544-BF6D-329E89DC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4" name="Group 96">
              <a:extLst>
                <a:ext uri="{FF2B5EF4-FFF2-40B4-BE49-F238E27FC236}">
                  <a16:creationId xmlns:a16="http://schemas.microsoft.com/office/drawing/2014/main" id="{57000094-DC40-484B-A0CA-146FA733F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292" name="Rectangle 97">
                <a:extLst>
                  <a:ext uri="{FF2B5EF4-FFF2-40B4-BE49-F238E27FC236}">
                    <a16:creationId xmlns:a16="http://schemas.microsoft.com/office/drawing/2014/main" id="{23688015-1451-B649-A136-19DFE598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Text Box 98">
                <a:extLst>
                  <a:ext uri="{FF2B5EF4-FFF2-40B4-BE49-F238E27FC236}">
                    <a16:creationId xmlns:a16="http://schemas.microsoft.com/office/drawing/2014/main" id="{8D2FAA41-802D-714B-9684-49001E0C1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Rectangle 99">
                <a:extLst>
                  <a:ext uri="{FF2B5EF4-FFF2-40B4-BE49-F238E27FC236}">
                    <a16:creationId xmlns:a16="http://schemas.microsoft.com/office/drawing/2014/main" id="{A4CCD107-61E7-3242-85D1-3EAFC1B4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Line 100">
                <a:extLst>
                  <a:ext uri="{FF2B5EF4-FFF2-40B4-BE49-F238E27FC236}">
                    <a16:creationId xmlns:a16="http://schemas.microsoft.com/office/drawing/2014/main" id="{2743033E-E6A8-F646-99FA-C57B67EFD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Line 101">
                <a:extLst>
                  <a:ext uri="{FF2B5EF4-FFF2-40B4-BE49-F238E27FC236}">
                    <a16:creationId xmlns:a16="http://schemas.microsoft.com/office/drawing/2014/main" id="{2C5C87C8-3EB9-C345-8455-9601CC8B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Line 102">
                <a:extLst>
                  <a:ext uri="{FF2B5EF4-FFF2-40B4-BE49-F238E27FC236}">
                    <a16:creationId xmlns:a16="http://schemas.microsoft.com/office/drawing/2014/main" id="{61F561F5-A8AF-F046-8A1B-EB72756D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Line 103">
                <a:extLst>
                  <a:ext uri="{FF2B5EF4-FFF2-40B4-BE49-F238E27FC236}">
                    <a16:creationId xmlns:a16="http://schemas.microsoft.com/office/drawing/2014/main" id="{189B5DCD-C8CD-4049-BF55-784B4932C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Line 104">
                <a:extLst>
                  <a:ext uri="{FF2B5EF4-FFF2-40B4-BE49-F238E27FC236}">
                    <a16:creationId xmlns:a16="http://schemas.microsoft.com/office/drawing/2014/main" id="{51E021BF-BE11-C748-8956-6CE4588C2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0" name="Line 105">
                <a:extLst>
                  <a:ext uri="{FF2B5EF4-FFF2-40B4-BE49-F238E27FC236}">
                    <a16:creationId xmlns:a16="http://schemas.microsoft.com/office/drawing/2014/main" id="{4B929A3B-B815-E441-922D-EA14E8C14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1" name="Line 106">
                <a:extLst>
                  <a:ext uri="{FF2B5EF4-FFF2-40B4-BE49-F238E27FC236}">
                    <a16:creationId xmlns:a16="http://schemas.microsoft.com/office/drawing/2014/main" id="{5A282BD2-5338-3E4D-8636-9D489C73E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2" name="Rectangle 107">
                <a:extLst>
                  <a:ext uri="{FF2B5EF4-FFF2-40B4-BE49-F238E27FC236}">
                    <a16:creationId xmlns:a16="http://schemas.microsoft.com/office/drawing/2014/main" id="{8E194D1F-5621-4E4F-9797-A2C32D688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3" name="Rectangle 108">
                <a:extLst>
                  <a:ext uri="{FF2B5EF4-FFF2-40B4-BE49-F238E27FC236}">
                    <a16:creationId xmlns:a16="http://schemas.microsoft.com/office/drawing/2014/main" id="{AD50D80A-F8D2-514C-87E9-4ACA4207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4" name="Rectangle 109">
                <a:extLst>
                  <a:ext uri="{FF2B5EF4-FFF2-40B4-BE49-F238E27FC236}">
                    <a16:creationId xmlns:a16="http://schemas.microsoft.com/office/drawing/2014/main" id="{2275F6D3-E63F-C04C-A0DE-16B4A4842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48706195-34DD-A541-88E3-15F1D1F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3F644955-990A-3D46-8B8D-8C68D095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5" name="Line 117">
              <a:extLst>
                <a:ext uri="{FF2B5EF4-FFF2-40B4-BE49-F238E27FC236}">
                  <a16:creationId xmlns:a16="http://schemas.microsoft.com/office/drawing/2014/main" id="{14A97E77-F498-9E42-8702-8B7F5D1A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118">
              <a:extLst>
                <a:ext uri="{FF2B5EF4-FFF2-40B4-BE49-F238E27FC236}">
                  <a16:creationId xmlns:a16="http://schemas.microsoft.com/office/drawing/2014/main" id="{32DA8ECF-6761-E64E-A313-7489BEF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19">
              <a:extLst>
                <a:ext uri="{FF2B5EF4-FFF2-40B4-BE49-F238E27FC236}">
                  <a16:creationId xmlns:a16="http://schemas.microsoft.com/office/drawing/2014/main" id="{BA52A921-FC7C-6043-901B-354417734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535"/>
              <a:ext cx="641" cy="330"/>
              <a:chOff x="3749" y="2537"/>
              <a:chExt cx="641" cy="330"/>
            </a:xfrm>
          </p:grpSpPr>
          <p:sp>
            <p:nvSpPr>
              <p:cNvPr id="290" name="Rectangle 120">
                <a:extLst>
                  <a:ext uri="{FF2B5EF4-FFF2-40B4-BE49-F238E27FC236}">
                    <a16:creationId xmlns:a16="http://schemas.microsoft.com/office/drawing/2014/main" id="{0C8E9259-98F2-604F-A4C6-3A7F488FC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Text Box 121">
                <a:extLst>
                  <a:ext uri="{FF2B5EF4-FFF2-40B4-BE49-F238E27FC236}">
                    <a16:creationId xmlns:a16="http://schemas.microsoft.com/office/drawing/2014/main" id="{211C72D2-CB25-324F-AB81-6EE0282F0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8" name="Group 122">
              <a:extLst>
                <a:ext uri="{FF2B5EF4-FFF2-40B4-BE49-F238E27FC236}">
                  <a16:creationId xmlns:a16="http://schemas.microsoft.com/office/drawing/2014/main" id="{0C8CF91C-30A4-724C-9B71-2A06A2948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5" y="1743"/>
              <a:ext cx="641" cy="330"/>
              <a:chOff x="3749" y="2537"/>
              <a:chExt cx="641" cy="330"/>
            </a:xfrm>
          </p:grpSpPr>
          <p:sp>
            <p:nvSpPr>
              <p:cNvPr id="288" name="Rectangle 123">
                <a:extLst>
                  <a:ext uri="{FF2B5EF4-FFF2-40B4-BE49-F238E27FC236}">
                    <a16:creationId xmlns:a16="http://schemas.microsoft.com/office/drawing/2014/main" id="{FCECD58F-F77F-CE4B-B35E-A96DEDC7E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Text Box 124">
                <a:extLst>
                  <a:ext uri="{FF2B5EF4-FFF2-40B4-BE49-F238E27FC236}">
                    <a16:creationId xmlns:a16="http://schemas.microsoft.com/office/drawing/2014/main" id="{AF84BA8D-FF6F-3247-901E-8E6B18720F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9" name="Group 125">
              <a:extLst>
                <a:ext uri="{FF2B5EF4-FFF2-40B4-BE49-F238E27FC236}">
                  <a16:creationId xmlns:a16="http://schemas.microsoft.com/office/drawing/2014/main" id="{58DC277B-7AA7-2E40-B727-BF4769AC1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2151"/>
              <a:ext cx="641" cy="330"/>
              <a:chOff x="3770" y="2495"/>
              <a:chExt cx="641" cy="330"/>
            </a:xfrm>
          </p:grpSpPr>
          <p:sp>
            <p:nvSpPr>
              <p:cNvPr id="286" name="Rectangle 126">
                <a:extLst>
                  <a:ext uri="{FF2B5EF4-FFF2-40B4-BE49-F238E27FC236}">
                    <a16:creationId xmlns:a16="http://schemas.microsoft.com/office/drawing/2014/main" id="{2816DCBF-A1AF-E048-B956-3F1809C0D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Text Box 127">
                <a:extLst>
                  <a:ext uri="{FF2B5EF4-FFF2-40B4-BE49-F238E27FC236}">
                    <a16:creationId xmlns:a16="http://schemas.microsoft.com/office/drawing/2014/main" id="{63B15CD0-9983-6A4B-9279-804A5439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495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50" name="Group 423">
              <a:extLst>
                <a:ext uri="{FF2B5EF4-FFF2-40B4-BE49-F238E27FC236}">
                  <a16:creationId xmlns:a16="http://schemas.microsoft.com/office/drawing/2014/main" id="{30BA0251-F53A-8C4F-97BA-8DC51407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886"/>
              <a:ext cx="583" cy="664"/>
              <a:chOff x="3566" y="550"/>
              <a:chExt cx="583" cy="664"/>
            </a:xfrm>
          </p:grpSpPr>
          <p:grpSp>
            <p:nvGrpSpPr>
              <p:cNvPr id="281" name="Group 353">
                <a:extLst>
                  <a:ext uri="{FF2B5EF4-FFF2-40B4-BE49-F238E27FC236}">
                    <a16:creationId xmlns:a16="http://schemas.microsoft.com/office/drawing/2014/main" id="{08E25960-F839-D945-AEB0-EBA43385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84" name="Picture 354" descr="desktop_computer_stylized_medium">
                  <a:extLst>
                    <a:ext uri="{FF2B5EF4-FFF2-40B4-BE49-F238E27FC236}">
                      <a16:creationId xmlns:a16="http://schemas.microsoft.com/office/drawing/2014/main" id="{A8E24158-A20D-2643-9568-7E2B6A9A8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355">
                  <a:extLst>
                    <a:ext uri="{FF2B5EF4-FFF2-40B4-BE49-F238E27FC236}">
                      <a16:creationId xmlns:a16="http://schemas.microsoft.com/office/drawing/2014/main" id="{7C66E8C3-2156-B443-A62B-AB5FE62DD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82" name="Rectangle 115">
                <a:extLst>
                  <a:ext uri="{FF2B5EF4-FFF2-40B4-BE49-F238E27FC236}">
                    <a16:creationId xmlns:a16="http://schemas.microsoft.com/office/drawing/2014/main" id="{A8808CF7-A20F-6048-A5C3-5948802E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3" name="Text Box 116">
                <a:extLst>
                  <a:ext uri="{FF2B5EF4-FFF2-40B4-BE49-F238E27FC236}">
                    <a16:creationId xmlns:a16="http://schemas.microsoft.com/office/drawing/2014/main" id="{3615B133-7ADF-B149-A5EF-D48A09950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1" name="Group 424">
              <a:extLst>
                <a:ext uri="{FF2B5EF4-FFF2-40B4-BE49-F238E27FC236}">
                  <a16:creationId xmlns:a16="http://schemas.microsoft.com/office/drawing/2014/main" id="{45EE4567-07D2-9B44-B152-A79DBA143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1400"/>
              <a:ext cx="583" cy="664"/>
              <a:chOff x="3566" y="550"/>
              <a:chExt cx="583" cy="664"/>
            </a:xfrm>
          </p:grpSpPr>
          <p:grpSp>
            <p:nvGrpSpPr>
              <p:cNvPr id="276" name="Group 425">
                <a:extLst>
                  <a:ext uri="{FF2B5EF4-FFF2-40B4-BE49-F238E27FC236}">
                    <a16:creationId xmlns:a16="http://schemas.microsoft.com/office/drawing/2014/main" id="{E722A2E6-A5F4-6C41-B802-1B3176A54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9" name="Picture 426" descr="desktop_computer_stylized_medium">
                  <a:extLst>
                    <a:ext uri="{FF2B5EF4-FFF2-40B4-BE49-F238E27FC236}">
                      <a16:creationId xmlns:a16="http://schemas.microsoft.com/office/drawing/2014/main" id="{8B6EAA10-F9D8-724F-94C8-D4E4B57A0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Freeform 427">
                  <a:extLst>
                    <a:ext uri="{FF2B5EF4-FFF2-40B4-BE49-F238E27FC236}">
                      <a16:creationId xmlns:a16="http://schemas.microsoft.com/office/drawing/2014/main" id="{1E93A55D-6DF6-C544-9512-0E02D9C49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7" name="Rectangle 115">
                <a:extLst>
                  <a:ext uri="{FF2B5EF4-FFF2-40B4-BE49-F238E27FC236}">
                    <a16:creationId xmlns:a16="http://schemas.microsoft.com/office/drawing/2014/main" id="{1B535841-0794-1B43-AB50-A8A2B89E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Text Box 116">
                <a:extLst>
                  <a:ext uri="{FF2B5EF4-FFF2-40B4-BE49-F238E27FC236}">
                    <a16:creationId xmlns:a16="http://schemas.microsoft.com/office/drawing/2014/main" id="{08BD580D-BB58-674F-BF51-73AD02F8E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2" name="Group 430">
              <a:extLst>
                <a:ext uri="{FF2B5EF4-FFF2-40B4-BE49-F238E27FC236}">
                  <a16:creationId xmlns:a16="http://schemas.microsoft.com/office/drawing/2014/main" id="{34A2D0BA-C196-4942-B7CA-678581CB5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" y="1880"/>
              <a:ext cx="583" cy="664"/>
              <a:chOff x="3566" y="550"/>
              <a:chExt cx="583" cy="664"/>
            </a:xfrm>
          </p:grpSpPr>
          <p:grpSp>
            <p:nvGrpSpPr>
              <p:cNvPr id="271" name="Group 431">
                <a:extLst>
                  <a:ext uri="{FF2B5EF4-FFF2-40B4-BE49-F238E27FC236}">
                    <a16:creationId xmlns:a16="http://schemas.microsoft.com/office/drawing/2014/main" id="{BE03D0A5-F5D7-9948-B7EA-FA5E6ADA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4" name="Picture 432" descr="desktop_computer_stylized_medium">
                  <a:extLst>
                    <a:ext uri="{FF2B5EF4-FFF2-40B4-BE49-F238E27FC236}">
                      <a16:creationId xmlns:a16="http://schemas.microsoft.com/office/drawing/2014/main" id="{CE464295-B889-1B47-A8D7-3556B2AAA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Freeform 433">
                  <a:extLst>
                    <a:ext uri="{FF2B5EF4-FFF2-40B4-BE49-F238E27FC236}">
                      <a16:creationId xmlns:a16="http://schemas.microsoft.com/office/drawing/2014/main" id="{C77332B6-93C9-A042-A591-13DCD23AA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2" name="Rectangle 115">
                <a:extLst>
                  <a:ext uri="{FF2B5EF4-FFF2-40B4-BE49-F238E27FC236}">
                    <a16:creationId xmlns:a16="http://schemas.microsoft.com/office/drawing/2014/main" id="{F6E9263B-5B99-914A-B779-F129D9C7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Text Box 116">
                <a:extLst>
                  <a:ext uri="{FF2B5EF4-FFF2-40B4-BE49-F238E27FC236}">
                    <a16:creationId xmlns:a16="http://schemas.microsoft.com/office/drawing/2014/main" id="{E6ADB34B-0590-DF41-A12D-070F82E8A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3" name="Group 436">
              <a:extLst>
                <a:ext uri="{FF2B5EF4-FFF2-40B4-BE49-F238E27FC236}">
                  <a16:creationId xmlns:a16="http://schemas.microsoft.com/office/drawing/2014/main" id="{1E0B8E86-E363-7347-AAB0-795D10C2D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2540"/>
              <a:ext cx="583" cy="664"/>
              <a:chOff x="3566" y="550"/>
              <a:chExt cx="583" cy="664"/>
            </a:xfrm>
          </p:grpSpPr>
          <p:grpSp>
            <p:nvGrpSpPr>
              <p:cNvPr id="266" name="Group 437">
                <a:extLst>
                  <a:ext uri="{FF2B5EF4-FFF2-40B4-BE49-F238E27FC236}">
                    <a16:creationId xmlns:a16="http://schemas.microsoft.com/office/drawing/2014/main" id="{AC5F831C-0C35-C549-B51D-4296B8B8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9" name="Picture 438" descr="desktop_computer_stylized_medium">
                  <a:extLst>
                    <a:ext uri="{FF2B5EF4-FFF2-40B4-BE49-F238E27FC236}">
                      <a16:creationId xmlns:a16="http://schemas.microsoft.com/office/drawing/2014/main" id="{AD14A203-3912-324B-BE4F-9D6A4285CE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0" name="Freeform 439">
                  <a:extLst>
                    <a:ext uri="{FF2B5EF4-FFF2-40B4-BE49-F238E27FC236}">
                      <a16:creationId xmlns:a16="http://schemas.microsoft.com/office/drawing/2014/main" id="{9E88436B-4E0D-D149-A214-D937D45DE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7" name="Rectangle 115">
                <a:extLst>
                  <a:ext uri="{FF2B5EF4-FFF2-40B4-BE49-F238E27FC236}">
                    <a16:creationId xmlns:a16="http://schemas.microsoft.com/office/drawing/2014/main" id="{0DEA31A9-2C76-564E-B16F-DBD69717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Text Box 116">
                <a:extLst>
                  <a:ext uri="{FF2B5EF4-FFF2-40B4-BE49-F238E27FC236}">
                    <a16:creationId xmlns:a16="http://schemas.microsoft.com/office/drawing/2014/main" id="{7655A215-ADF5-8C47-8D04-DDBF56AFD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4" name="Group 442">
              <a:extLst>
                <a:ext uri="{FF2B5EF4-FFF2-40B4-BE49-F238E27FC236}">
                  <a16:creationId xmlns:a16="http://schemas.microsoft.com/office/drawing/2014/main" id="{30600299-25CF-4A4E-8A3B-15590AC95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3446"/>
              <a:ext cx="583" cy="664"/>
              <a:chOff x="3566" y="550"/>
              <a:chExt cx="583" cy="664"/>
            </a:xfrm>
          </p:grpSpPr>
          <p:grpSp>
            <p:nvGrpSpPr>
              <p:cNvPr id="261" name="Group 443">
                <a:extLst>
                  <a:ext uri="{FF2B5EF4-FFF2-40B4-BE49-F238E27FC236}">
                    <a16:creationId xmlns:a16="http://schemas.microsoft.com/office/drawing/2014/main" id="{116521D6-39B6-ED4D-BF9D-4EDC84BB4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4" name="Picture 444" descr="desktop_computer_stylized_medium">
                  <a:extLst>
                    <a:ext uri="{FF2B5EF4-FFF2-40B4-BE49-F238E27FC236}">
                      <a16:creationId xmlns:a16="http://schemas.microsoft.com/office/drawing/2014/main" id="{B764D5A2-AAF9-6F4A-AD12-7AF1E69A9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5" name="Freeform 445">
                  <a:extLst>
                    <a:ext uri="{FF2B5EF4-FFF2-40B4-BE49-F238E27FC236}">
                      <a16:creationId xmlns:a16="http://schemas.microsoft.com/office/drawing/2014/main" id="{1CF12910-951A-5444-81F3-DDC16C951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2" name="Rectangle 115">
                <a:extLst>
                  <a:ext uri="{FF2B5EF4-FFF2-40B4-BE49-F238E27FC236}">
                    <a16:creationId xmlns:a16="http://schemas.microsoft.com/office/drawing/2014/main" id="{E6B060FF-D007-3348-A6C9-A56534FB0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Text Box 116">
                <a:extLst>
                  <a:ext uri="{FF2B5EF4-FFF2-40B4-BE49-F238E27FC236}">
                    <a16:creationId xmlns:a16="http://schemas.microsoft.com/office/drawing/2014/main" id="{D67C13D0-AC42-8E4B-9B42-5CEAC1302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5" name="Group 448">
              <a:extLst>
                <a:ext uri="{FF2B5EF4-FFF2-40B4-BE49-F238E27FC236}">
                  <a16:creationId xmlns:a16="http://schemas.microsoft.com/office/drawing/2014/main" id="{8E0DD129-7A33-3E4A-8455-FC51B1CF6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5" y="3056"/>
              <a:ext cx="583" cy="664"/>
              <a:chOff x="3566" y="550"/>
              <a:chExt cx="583" cy="664"/>
            </a:xfrm>
          </p:grpSpPr>
          <p:grpSp>
            <p:nvGrpSpPr>
              <p:cNvPr id="256" name="Group 449">
                <a:extLst>
                  <a:ext uri="{FF2B5EF4-FFF2-40B4-BE49-F238E27FC236}">
                    <a16:creationId xmlns:a16="http://schemas.microsoft.com/office/drawing/2014/main" id="{90AB032A-A3B7-3748-9489-8C4F91558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59" name="Picture 450" descr="desktop_computer_stylized_medium">
                  <a:extLst>
                    <a:ext uri="{FF2B5EF4-FFF2-40B4-BE49-F238E27FC236}">
                      <a16:creationId xmlns:a16="http://schemas.microsoft.com/office/drawing/2014/main" id="{DE476DC9-0E4F-314D-82DF-D6027FE6D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0" name="Freeform 451">
                  <a:extLst>
                    <a:ext uri="{FF2B5EF4-FFF2-40B4-BE49-F238E27FC236}">
                      <a16:creationId xmlns:a16="http://schemas.microsoft.com/office/drawing/2014/main" id="{234ABE2F-A8B4-8542-94E8-78DDE67E3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57" name="Rectangle 115">
                <a:extLst>
                  <a:ext uri="{FF2B5EF4-FFF2-40B4-BE49-F238E27FC236}">
                    <a16:creationId xmlns:a16="http://schemas.microsoft.com/office/drawing/2014/main" id="{B0E02959-4482-944E-9351-97626297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Text Box 116">
                <a:extLst>
                  <a:ext uri="{FF2B5EF4-FFF2-40B4-BE49-F238E27FC236}">
                    <a16:creationId xmlns:a16="http://schemas.microsoft.com/office/drawing/2014/main" id="{53D455CA-494C-3941-B909-EFE07A9B7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16" name="Rectangle 3">
            <a:extLst>
              <a:ext uri="{FF2B5EF4-FFF2-40B4-BE49-F238E27FC236}">
                <a16:creationId xmlns:a16="http://schemas.microsoft.com/office/drawing/2014/main" id="{D5E2CE3F-09DC-EA40-ABE5-ED6ACF8FB8D5}"/>
              </a:ext>
            </a:extLst>
          </p:cNvPr>
          <p:cNvSpPr txBox="1">
            <a:spLocks noChangeArrowheads="1"/>
          </p:cNvSpPr>
          <p:nvPr/>
        </p:nvSpPr>
        <p:spPr>
          <a:xfrm>
            <a:off x="660265" y="1387147"/>
            <a:ext cx="567403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mailbox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contains incoming messages for user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queue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 outgoing (to be sent) mail messages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protocol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between mail servers to send email messages</a:t>
            </a:r>
          </a:p>
          <a:p>
            <a:pPr marL="411163" marR="0" lvl="0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mail server</a:t>
            </a:r>
          </a:p>
          <a:p>
            <a:pPr marL="411163" marR="0" lvl="0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“server”: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receiving mail server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D9358-DFF3-6B4F-B793-C73142424C20}"/>
              </a:ext>
            </a:extLst>
          </p:cNvPr>
          <p:cNvGrpSpPr/>
          <p:nvPr/>
        </p:nvGrpSpPr>
        <p:grpSpPr>
          <a:xfrm>
            <a:off x="7171111" y="1995054"/>
            <a:ext cx="3710247" cy="3732412"/>
            <a:chOff x="7171111" y="1995054"/>
            <a:chExt cx="3710247" cy="37324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E430A9-6EC8-E04E-AC1F-E5B6080D4994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240D5A6-234E-E146-AB2C-E5F301108500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D61EF7B-A2A1-9B4E-A736-BF8BBEA6BDD9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59EEA6-9689-C04D-BD3F-CF04D4B88165}"/>
                </a:ext>
              </a:extLst>
            </p:cNvPr>
            <p:cNvSpPr/>
            <p:nvPr/>
          </p:nvSpPr>
          <p:spPr>
            <a:xfrm>
              <a:off x="9651074" y="529520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01800ED-B4E3-D244-99D3-D843C53AC930}"/>
              </a:ext>
            </a:extLst>
          </p:cNvPr>
          <p:cNvGrpSpPr/>
          <p:nvPr/>
        </p:nvGrpSpPr>
        <p:grpSpPr>
          <a:xfrm>
            <a:off x="7223758" y="2263832"/>
            <a:ext cx="3272445" cy="4031670"/>
            <a:chOff x="7171111" y="1995054"/>
            <a:chExt cx="3272445" cy="4031670"/>
          </a:xfrm>
        </p:grpSpPr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1AE66534-1742-4D4D-A771-2684958A7DEB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9210E69-0F0D-A54E-BE3D-5898333A054A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90FA906-1714-D741-9807-A174108A555D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FC5F6C4F-12A6-3249-823E-31B999516BF6}"/>
                </a:ext>
              </a:extLst>
            </p:cNvPr>
            <p:cNvSpPr/>
            <p:nvPr/>
          </p:nvSpPr>
          <p:spPr>
            <a:xfrm>
              <a:off x="9590116" y="5594462"/>
              <a:ext cx="759227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737B7-4792-4C4D-ADC2-1233AEC89C9C}"/>
              </a:ext>
            </a:extLst>
          </p:cNvPr>
          <p:cNvGrpSpPr/>
          <p:nvPr/>
        </p:nvGrpSpPr>
        <p:grpSpPr>
          <a:xfrm>
            <a:off x="6988233" y="2128058"/>
            <a:ext cx="2391295" cy="1864822"/>
            <a:chOff x="6988233" y="2128058"/>
            <a:chExt cx="2391295" cy="18648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B212E0-3D25-5C48-91EF-9330F70E0B9C}"/>
                </a:ext>
              </a:extLst>
            </p:cNvPr>
            <p:cNvSpPr/>
            <p:nvPr/>
          </p:nvSpPr>
          <p:spPr>
            <a:xfrm>
              <a:off x="8262851" y="212805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403B798-6196-3C4A-B374-5D484B4CC8E5}"/>
                </a:ext>
              </a:extLst>
            </p:cNvPr>
            <p:cNvSpPr/>
            <p:nvPr/>
          </p:nvSpPr>
          <p:spPr>
            <a:xfrm>
              <a:off x="8298873" y="337773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C60CAC5E-6F7C-8B4C-90CB-74107EEAC9E4}"/>
                </a:ext>
              </a:extLst>
            </p:cNvPr>
            <p:cNvSpPr/>
            <p:nvPr/>
          </p:nvSpPr>
          <p:spPr>
            <a:xfrm>
              <a:off x="6988233" y="2781993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9" name="Slide Number Placeholder 2">
            <a:extLst>
              <a:ext uri="{FF2B5EF4-FFF2-40B4-BE49-F238E27FC236}">
                <a16:creationId xmlns:a16="http://schemas.microsoft.com/office/drawing/2014/main" id="{01EA6896-ADAC-0A4A-9F59-CC5D8AE36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SMTP RFC </a:t>
            </a:r>
            <a:r>
              <a:rPr lang="en-US" altLang="en-US" sz="3200" dirty="0">
                <a:cs typeface="Calibri" panose="020F0502020204030204" pitchFamily="34" charset="0"/>
              </a:rPr>
              <a:t>(5321)</a:t>
            </a:r>
            <a:endParaRPr lang="en-US" sz="4400" dirty="0"/>
          </a:p>
        </p:txBody>
      </p:sp>
      <p:sp>
        <p:nvSpPr>
          <p:cNvPr id="215" name="Rectangle 3">
            <a:extLst>
              <a:ext uri="{FF2B5EF4-FFF2-40B4-BE49-F238E27FC236}">
                <a16:creationId xmlns:a16="http://schemas.microsoft.com/office/drawing/2014/main" id="{38D73E7D-6683-3B49-B9F1-F60777D45BFB}"/>
              </a:ext>
            </a:extLst>
          </p:cNvPr>
          <p:cNvSpPr txBox="1">
            <a:spLocks noChangeArrowheads="1"/>
          </p:cNvSpPr>
          <p:nvPr/>
        </p:nvSpPr>
        <p:spPr>
          <a:xfrm>
            <a:off x="693827" y="1364343"/>
            <a:ext cx="688738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uses TCP to reliably transfer email message from client (mail server initiating connection) to server, port 25</a:t>
            </a:r>
          </a:p>
          <a:p>
            <a:pPr marL="695325" marR="0" lvl="1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direct transfer: sending server (acting like client) to receiving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phases of transfer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handshaking (greeting)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transfer of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closure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command/response interaction (like HTTP)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ASCII text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status code and phrase</a:t>
            </a: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9DD85366-88DE-C542-88D9-20C49121D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9590" y="1806759"/>
            <a:ext cx="0" cy="4494287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ne 16">
            <a:extLst>
              <a:ext uri="{FF2B5EF4-FFF2-40B4-BE49-F238E27FC236}">
                <a16:creationId xmlns:a16="http://schemas.microsoft.com/office/drawing/2014/main" id="{7FC5AA52-7805-5447-B85E-FDF51CDDE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50277" y="1800409"/>
            <a:ext cx="0" cy="4450761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Line 17">
            <a:extLst>
              <a:ext uri="{FF2B5EF4-FFF2-40B4-BE49-F238E27FC236}">
                <a16:creationId xmlns:a16="http://schemas.microsoft.com/office/drawing/2014/main" id="{35C19D9B-6414-7C40-AE68-D886427A0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3877" y="2038535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ine 18">
            <a:extLst>
              <a:ext uri="{FF2B5EF4-FFF2-40B4-BE49-F238E27FC236}">
                <a16:creationId xmlns:a16="http://schemas.microsoft.com/office/drawing/2014/main" id="{07450D17-7F6B-0642-8980-25D2524CF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76216" y="2443434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BF8BD6C-738E-9C48-AE64-45C8CCA0D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4153" y="295143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Line 23">
            <a:extLst>
              <a:ext uri="{FF2B5EF4-FFF2-40B4-BE49-F238E27FC236}">
                <a16:creationId xmlns:a16="http://schemas.microsoft.com/office/drawing/2014/main" id="{7FDF6CF0-39AA-704E-A46D-6894CBE86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9065" y="2013135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0D81911D-90C6-0740-89E6-FCC1C866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6" y="1681861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initiate TCP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</a:t>
            </a:r>
          </a:p>
        </p:txBody>
      </p:sp>
      <p:sp>
        <p:nvSpPr>
          <p:cNvPr id="15" name="AutoShape 25">
            <a:extLst>
              <a:ext uri="{FF2B5EF4-FFF2-40B4-BE49-F238E27FC236}">
                <a16:creationId xmlns:a16="http://schemas.microsoft.com/office/drawing/2014/main" id="{D39D69F5-CE1C-8841-A745-AB48B82D86C3}"/>
              </a:ext>
            </a:extLst>
          </p:cNvPr>
          <p:cNvSpPr>
            <a:spLocks/>
          </p:cNvSpPr>
          <p:nvPr/>
        </p:nvSpPr>
        <p:spPr bwMode="auto">
          <a:xfrm>
            <a:off x="9504002" y="206393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2E819B2-D05E-114A-A16B-079A0196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028" y="224182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DED47AD4-A4E5-D643-BEC4-36C828498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903" y="28847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Box 37">
            <a:extLst>
              <a:ext uri="{FF2B5EF4-FFF2-40B4-BE49-F238E27FC236}">
                <a16:creationId xmlns:a16="http://schemas.microsoft.com/office/drawing/2014/main" id="{F2867BB2-60F5-864A-8E27-42D477CE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3670" y="5983183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25" name="Group 43">
            <a:extLst>
              <a:ext uri="{FF2B5EF4-FFF2-40B4-BE49-F238E27FC236}">
                <a16:creationId xmlns:a16="http://schemas.microsoft.com/office/drawing/2014/main" id="{3D5C236C-8782-D645-9D62-5F8367661898}"/>
              </a:ext>
            </a:extLst>
          </p:cNvPr>
          <p:cNvGrpSpPr>
            <a:grpSpLocks/>
          </p:cNvGrpSpPr>
          <p:nvPr/>
        </p:nvGrpSpPr>
        <p:grpSpPr bwMode="auto">
          <a:xfrm>
            <a:off x="11321502" y="1113906"/>
            <a:ext cx="302736" cy="620580"/>
            <a:chOff x="4140" y="429"/>
            <a:chExt cx="1425" cy="239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D7FD269-66F0-3A46-BC26-B1B48C1EC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45">
              <a:extLst>
                <a:ext uri="{FF2B5EF4-FFF2-40B4-BE49-F238E27FC236}">
                  <a16:creationId xmlns:a16="http://schemas.microsoft.com/office/drawing/2014/main" id="{499BD07C-348D-EE47-8262-97587EBC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6ADDA8D7-383A-D440-BC8C-29623DD19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221B896F-4BCD-BC48-AD88-C33440B1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4E3B542B-3515-614D-AC0F-5446B6428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" name="Group 49">
              <a:extLst>
                <a:ext uri="{FF2B5EF4-FFF2-40B4-BE49-F238E27FC236}">
                  <a16:creationId xmlns:a16="http://schemas.microsoft.com/office/drawing/2014/main" id="{3F1A063C-0F0D-D342-925F-8A37EF918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6" name="AutoShape 50">
                <a:extLst>
                  <a:ext uri="{FF2B5EF4-FFF2-40B4-BE49-F238E27FC236}">
                    <a16:creationId xmlns:a16="http://schemas.microsoft.com/office/drawing/2014/main" id="{365C2571-C0AC-DD4F-8C0B-E0135B6B3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AutoShape 51">
                <a:extLst>
                  <a:ext uri="{FF2B5EF4-FFF2-40B4-BE49-F238E27FC236}">
                    <a16:creationId xmlns:a16="http://schemas.microsoft.com/office/drawing/2014/main" id="{2E2E375F-F5BB-7048-98A7-F20398811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599276A5-9097-4F48-BD66-F55248A5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E8493614-E5BF-3C4B-A69C-B0D2B204F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" name="AutoShape 54">
                <a:extLst>
                  <a:ext uri="{FF2B5EF4-FFF2-40B4-BE49-F238E27FC236}">
                    <a16:creationId xmlns:a16="http://schemas.microsoft.com/office/drawing/2014/main" id="{53114F52-1575-9749-8952-D2DCC610E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5" name="AutoShape 55">
                <a:extLst>
                  <a:ext uri="{FF2B5EF4-FFF2-40B4-BE49-F238E27FC236}">
                    <a16:creationId xmlns:a16="http://schemas.microsoft.com/office/drawing/2014/main" id="{DB62F37B-A7AE-8743-A129-954FFFE62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2D963FA1-A98D-9146-9517-70D64C4E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7B009C8F-02A4-8847-B0EA-D16645DB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B1F1EC6C-CC95-F941-9E85-C17672F0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" name="AutoShape 59">
                <a:extLst>
                  <a:ext uri="{FF2B5EF4-FFF2-40B4-BE49-F238E27FC236}">
                    <a16:creationId xmlns:a16="http://schemas.microsoft.com/office/drawing/2014/main" id="{7CAD6A00-FCBF-E349-9263-787D7892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AutoShape 60">
                <a:extLst>
                  <a:ext uri="{FF2B5EF4-FFF2-40B4-BE49-F238E27FC236}">
                    <a16:creationId xmlns:a16="http://schemas.microsoft.com/office/drawing/2014/main" id="{8338FE16-5897-AD45-8114-892D80B4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3BECD43D-8173-6E4A-B0C1-C8A765BA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75BFA42A-D868-E642-8EE5-F73001FC8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" name="AutoShape 63">
                <a:extLst>
                  <a:ext uri="{FF2B5EF4-FFF2-40B4-BE49-F238E27FC236}">
                    <a16:creationId xmlns:a16="http://schemas.microsoft.com/office/drawing/2014/main" id="{76ACB339-3800-EF48-8BAE-12EDC0FA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AutoShape 64">
                <a:extLst>
                  <a:ext uri="{FF2B5EF4-FFF2-40B4-BE49-F238E27FC236}">
                    <a16:creationId xmlns:a16="http://schemas.microsoft.com/office/drawing/2014/main" id="{8E15701E-130D-7A4D-939B-7886ED0C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9" name="Rectangle 65">
              <a:extLst>
                <a:ext uri="{FF2B5EF4-FFF2-40B4-BE49-F238E27FC236}">
                  <a16:creationId xmlns:a16="http://schemas.microsoft.com/office/drawing/2014/main" id="{6CCE6F19-24CA-4043-A2B7-7D60C738C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2A28341F-5DEB-B44C-88F8-74F23A63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EDFA6B41-9630-9F47-ABC3-C7388288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1C7176F1-ECE1-E74E-B7C8-7797741E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Freeform 69">
              <a:extLst>
                <a:ext uri="{FF2B5EF4-FFF2-40B4-BE49-F238E27FC236}">
                  <a16:creationId xmlns:a16="http://schemas.microsoft.com/office/drawing/2014/main" id="{D66AA0EC-BC6B-344B-B4D6-64442E95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AutoShape 70">
              <a:extLst>
                <a:ext uri="{FF2B5EF4-FFF2-40B4-BE49-F238E27FC236}">
                  <a16:creationId xmlns:a16="http://schemas.microsoft.com/office/drawing/2014/main" id="{832E4567-4C68-074B-AEA6-ACB828E3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1">
              <a:extLst>
                <a:ext uri="{FF2B5EF4-FFF2-40B4-BE49-F238E27FC236}">
                  <a16:creationId xmlns:a16="http://schemas.microsoft.com/office/drawing/2014/main" id="{67F8A755-B9EC-9F49-95FB-E4F39802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Oval 72">
              <a:extLst>
                <a:ext uri="{FF2B5EF4-FFF2-40B4-BE49-F238E27FC236}">
                  <a16:creationId xmlns:a16="http://schemas.microsoft.com/office/drawing/2014/main" id="{5906629E-4506-1E4E-9123-6965F605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83F45A09-1088-1D46-AED8-76F1B32C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D16667B0-47FC-D643-9889-1EEC853A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22A86370-93A8-014B-BBD6-F67C8EE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36A665F7-DA44-AD4B-B7B6-65FA291092CF}"/>
              </a:ext>
            </a:extLst>
          </p:cNvPr>
          <p:cNvGrpSpPr>
            <a:grpSpLocks/>
          </p:cNvGrpSpPr>
          <p:nvPr/>
        </p:nvGrpSpPr>
        <p:grpSpPr bwMode="auto">
          <a:xfrm>
            <a:off x="9628476" y="1133303"/>
            <a:ext cx="302736" cy="620580"/>
            <a:chOff x="4140" y="429"/>
            <a:chExt cx="1425" cy="2396"/>
          </a:xfrm>
        </p:grpSpPr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720EF6ED-B248-674A-99A4-96E903A6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38AB1A91-FBEE-3141-9930-02B3EF18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413C4E64-9257-904B-843E-0AFF647C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7FC7B94F-54BF-D841-ADBC-E458F9F0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48">
              <a:extLst>
                <a:ext uri="{FF2B5EF4-FFF2-40B4-BE49-F238E27FC236}">
                  <a16:creationId xmlns:a16="http://schemas.microsoft.com/office/drawing/2014/main" id="{EB1624E1-0701-0F40-AE26-BDCD5DCE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" name="Group 49">
              <a:extLst>
                <a:ext uri="{FF2B5EF4-FFF2-40B4-BE49-F238E27FC236}">
                  <a16:creationId xmlns:a16="http://schemas.microsoft.com/office/drawing/2014/main" id="{CAC021DC-E11F-DC42-9412-BD2C0C399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50">
                <a:extLst>
                  <a:ext uri="{FF2B5EF4-FFF2-40B4-BE49-F238E27FC236}">
                    <a16:creationId xmlns:a16="http://schemas.microsoft.com/office/drawing/2014/main" id="{8D780C67-4BAA-7E49-96F5-16CC58563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AutoShape 51">
                <a:extLst>
                  <a:ext uri="{FF2B5EF4-FFF2-40B4-BE49-F238E27FC236}">
                    <a16:creationId xmlns:a16="http://schemas.microsoft.com/office/drawing/2014/main" id="{78C123FD-3471-EF45-B37D-E38208348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0" name="Rectangle 52">
              <a:extLst>
                <a:ext uri="{FF2B5EF4-FFF2-40B4-BE49-F238E27FC236}">
                  <a16:creationId xmlns:a16="http://schemas.microsoft.com/office/drawing/2014/main" id="{5A2221CB-BA38-7749-9467-FA3B7AED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" name="Group 53">
              <a:extLst>
                <a:ext uri="{FF2B5EF4-FFF2-40B4-BE49-F238E27FC236}">
                  <a16:creationId xmlns:a16="http://schemas.microsoft.com/office/drawing/2014/main" id="{6065AE00-0D61-7C4C-900C-0CFE2BE0D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54">
                <a:extLst>
                  <a:ext uri="{FF2B5EF4-FFF2-40B4-BE49-F238E27FC236}">
                    <a16:creationId xmlns:a16="http://schemas.microsoft.com/office/drawing/2014/main" id="{4A448B66-F817-A745-8EA1-C03EF50CF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AutoShape 55">
                <a:extLst>
                  <a:ext uri="{FF2B5EF4-FFF2-40B4-BE49-F238E27FC236}">
                    <a16:creationId xmlns:a16="http://schemas.microsoft.com/office/drawing/2014/main" id="{A620699C-DAD6-F445-AAE7-28E005A0D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2" name="Rectangle 56">
              <a:extLst>
                <a:ext uri="{FF2B5EF4-FFF2-40B4-BE49-F238E27FC236}">
                  <a16:creationId xmlns:a16="http://schemas.microsoft.com/office/drawing/2014/main" id="{4670FC57-F525-D849-A249-FF7598EB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23434908-EF71-6241-8890-49973F48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4" name="Group 58">
              <a:extLst>
                <a:ext uri="{FF2B5EF4-FFF2-40B4-BE49-F238E27FC236}">
                  <a16:creationId xmlns:a16="http://schemas.microsoft.com/office/drawing/2014/main" id="{0BEED104-A0C2-604F-ADB7-7A0CC2B52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59">
                <a:extLst>
                  <a:ext uri="{FF2B5EF4-FFF2-40B4-BE49-F238E27FC236}">
                    <a16:creationId xmlns:a16="http://schemas.microsoft.com/office/drawing/2014/main" id="{0BC08FA1-E25B-8D4E-A5C0-77901B32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1" name="AutoShape 60">
                <a:extLst>
                  <a:ext uri="{FF2B5EF4-FFF2-40B4-BE49-F238E27FC236}">
                    <a16:creationId xmlns:a16="http://schemas.microsoft.com/office/drawing/2014/main" id="{C4D23A96-8BA2-7D4B-81E9-EC31FC87E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B18E03CB-6F6A-3E47-B686-EC972ED9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Group 62">
              <a:extLst>
                <a:ext uri="{FF2B5EF4-FFF2-40B4-BE49-F238E27FC236}">
                  <a16:creationId xmlns:a16="http://schemas.microsoft.com/office/drawing/2014/main" id="{EF110DE7-64A5-1A4C-8A85-F37C7799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63">
                <a:extLst>
                  <a:ext uri="{FF2B5EF4-FFF2-40B4-BE49-F238E27FC236}">
                    <a16:creationId xmlns:a16="http://schemas.microsoft.com/office/drawing/2014/main" id="{327C23D1-08FF-2743-89A8-0F6315DB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9" name="AutoShape 64">
                <a:extLst>
                  <a:ext uri="{FF2B5EF4-FFF2-40B4-BE49-F238E27FC236}">
                    <a16:creationId xmlns:a16="http://schemas.microsoft.com/office/drawing/2014/main" id="{8687BE83-72B1-2948-9845-040B8B4B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77" name="Rectangle 65">
              <a:extLst>
                <a:ext uri="{FF2B5EF4-FFF2-40B4-BE49-F238E27FC236}">
                  <a16:creationId xmlns:a16="http://schemas.microsoft.com/office/drawing/2014/main" id="{F776310D-3544-D142-97B4-F2F00A1AC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4C033668-E94B-0E4E-BBCE-069F172D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DC0B0478-C1D9-0046-A23B-D886AB63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68">
              <a:extLst>
                <a:ext uri="{FF2B5EF4-FFF2-40B4-BE49-F238E27FC236}">
                  <a16:creationId xmlns:a16="http://schemas.microsoft.com/office/drawing/2014/main" id="{A32BD7FF-72FE-6443-8650-0A6A3349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6050B46A-99D7-BE45-AF3A-D5364444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AutoShape 70">
              <a:extLst>
                <a:ext uri="{FF2B5EF4-FFF2-40B4-BE49-F238E27FC236}">
                  <a16:creationId xmlns:a16="http://schemas.microsoft.com/office/drawing/2014/main" id="{D23062E1-60FC-864E-A235-B0A1E921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AutoShape 71">
              <a:extLst>
                <a:ext uri="{FF2B5EF4-FFF2-40B4-BE49-F238E27FC236}">
                  <a16:creationId xmlns:a16="http://schemas.microsoft.com/office/drawing/2014/main" id="{E5263FDE-E525-C044-8987-248993FD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Oval 72">
              <a:extLst>
                <a:ext uri="{FF2B5EF4-FFF2-40B4-BE49-F238E27FC236}">
                  <a16:creationId xmlns:a16="http://schemas.microsoft.com/office/drawing/2014/main" id="{2DA10128-E8BC-314D-954C-8A0197A01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73">
              <a:extLst>
                <a:ext uri="{FF2B5EF4-FFF2-40B4-BE49-F238E27FC236}">
                  <a16:creationId xmlns:a16="http://schemas.microsoft.com/office/drawing/2014/main" id="{3407F73C-E949-224D-965B-E440F97D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" name="Oval 74">
              <a:extLst>
                <a:ext uri="{FF2B5EF4-FFF2-40B4-BE49-F238E27FC236}">
                  <a16:creationId xmlns:a16="http://schemas.microsoft.com/office/drawing/2014/main" id="{B3E6374F-2478-844C-8FAE-082D84F4A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Rectangle 75">
              <a:extLst>
                <a:ext uri="{FF2B5EF4-FFF2-40B4-BE49-F238E27FC236}">
                  <a16:creationId xmlns:a16="http://schemas.microsoft.com/office/drawing/2014/main" id="{6045DF2A-0FBD-094E-8F87-42333979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AA52C1-A711-F843-BEA2-9AB59FD36A9E}"/>
              </a:ext>
            </a:extLst>
          </p:cNvPr>
          <p:cNvGrpSpPr/>
          <p:nvPr/>
        </p:nvGrpSpPr>
        <p:grpSpPr>
          <a:xfrm>
            <a:off x="7963592" y="3346866"/>
            <a:ext cx="3507671" cy="1391389"/>
            <a:chOff x="7963592" y="3346866"/>
            <a:chExt cx="3507671" cy="1391389"/>
          </a:xfrm>
        </p:grpSpPr>
        <p:sp>
          <p:nvSpPr>
            <p:cNvPr id="96" name="Line 18">
              <a:extLst>
                <a:ext uri="{FF2B5EF4-FFF2-40B4-BE49-F238E27FC236}">
                  <a16:creationId xmlns:a16="http://schemas.microsoft.com/office/drawing/2014/main" id="{DAFB71B0-CADE-A94E-B910-CA1B2F983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8988" y="337722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19">
              <a:extLst>
                <a:ext uri="{FF2B5EF4-FFF2-40B4-BE49-F238E27FC236}">
                  <a16:creationId xmlns:a16="http://schemas.microsoft.com/office/drawing/2014/main" id="{01CE800B-0C3C-BD45-ADD9-6BD2CA9B1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6925" y="3835354"/>
              <a:ext cx="1684338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Line 18">
              <a:extLst>
                <a:ext uri="{FF2B5EF4-FFF2-40B4-BE49-F238E27FC236}">
                  <a16:creationId xmlns:a16="http://schemas.microsoft.com/office/drawing/2014/main" id="{56583440-860C-5248-899B-B6C0BD12C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81759" y="429439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D6B51D-F16D-C648-9B06-B18E393A7937}"/>
                </a:ext>
              </a:extLst>
            </p:cNvPr>
            <p:cNvSpPr txBox="1"/>
            <p:nvPr/>
          </p:nvSpPr>
          <p:spPr>
            <a:xfrm>
              <a:off x="10274100" y="3374969"/>
              <a:ext cx="5486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81B67B0-9202-3141-BB17-579825F0D8DB}"/>
                </a:ext>
              </a:extLst>
            </p:cNvPr>
            <p:cNvSpPr txBox="1"/>
            <p:nvPr/>
          </p:nvSpPr>
          <p:spPr>
            <a:xfrm>
              <a:off x="10110616" y="4358640"/>
              <a:ext cx="1127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250 Hello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166F236-B330-B049-81C5-C27349358BA0}"/>
                </a:ext>
              </a:extLst>
            </p:cNvPr>
            <p:cNvSpPr txBox="1"/>
            <p:nvPr/>
          </p:nvSpPr>
          <p:spPr>
            <a:xfrm>
              <a:off x="10293496" y="3859879"/>
              <a:ext cx="695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HELO</a:t>
              </a:r>
            </a:p>
          </p:txBody>
        </p:sp>
        <p:sp>
          <p:nvSpPr>
            <p:cNvPr id="109" name="AutoShape 25">
              <a:extLst>
                <a:ext uri="{FF2B5EF4-FFF2-40B4-BE49-F238E27FC236}">
                  <a16:creationId xmlns:a16="http://schemas.microsoft.com/office/drawing/2014/main" id="{B3532E9F-B52F-EE40-916E-F374303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901" y="3346866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Text Box 26">
              <a:extLst>
                <a:ext uri="{FF2B5EF4-FFF2-40B4-BE49-F238E27FC236}">
                  <a16:creationId xmlns:a16="http://schemas.microsoft.com/office/drawing/2014/main" id="{3B861658-DE9B-9046-ACBD-7560EACF0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3592" y="3757509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SMTP handshaking</a:t>
              </a:r>
            </a:p>
          </p:txBody>
        </p:sp>
      </p:grpSp>
      <p:sp>
        <p:nvSpPr>
          <p:cNvPr id="111" name="Text Box 24">
            <a:extLst>
              <a:ext uri="{FF2B5EF4-FFF2-40B4-BE49-F238E27FC236}">
                <a16:creationId xmlns:a16="http://schemas.microsoft.com/office/drawing/2014/main" id="{1AB225C5-3897-CE47-9E7A-F5B2FC51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837" y="2515905"/>
            <a:ext cx="2192308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connection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initiated</a:t>
            </a:r>
          </a:p>
        </p:txBody>
      </p:sp>
      <p:sp>
        <p:nvSpPr>
          <p:cNvPr id="112" name="Text Box 37">
            <a:extLst>
              <a:ext uri="{FF2B5EF4-FFF2-40B4-BE49-F238E27FC236}">
                <a16:creationId xmlns:a16="http://schemas.microsoft.com/office/drawing/2014/main" id="{40F2207E-339D-D64D-83CD-4CF07C64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284" y="482929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“client”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SMTP server</a:t>
            </a:r>
          </a:p>
        </p:txBody>
      </p:sp>
      <p:sp>
        <p:nvSpPr>
          <p:cNvPr id="113" name="Text Box 37">
            <a:extLst>
              <a:ext uri="{FF2B5EF4-FFF2-40B4-BE49-F238E27FC236}">
                <a16:creationId xmlns:a16="http://schemas.microsoft.com/office/drawing/2014/main" id="{59390DD3-9B16-EC4B-86FC-6D12AD88A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4050" y="485700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SMTP server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69C7318-30FE-6549-B28A-E671678A3F17}"/>
              </a:ext>
            </a:extLst>
          </p:cNvPr>
          <p:cNvGrpSpPr/>
          <p:nvPr/>
        </p:nvGrpSpPr>
        <p:grpSpPr>
          <a:xfrm>
            <a:off x="7966363" y="4829303"/>
            <a:ext cx="1745242" cy="1391389"/>
            <a:chOff x="7966363" y="4829303"/>
            <a:chExt cx="1745242" cy="1391389"/>
          </a:xfrm>
        </p:grpSpPr>
        <p:sp>
          <p:nvSpPr>
            <p:cNvPr id="114" name="AutoShape 25">
              <a:extLst>
                <a:ext uri="{FF2B5EF4-FFF2-40B4-BE49-F238E27FC236}">
                  <a16:creationId xmlns:a16="http://schemas.microsoft.com/office/drawing/2014/main" id="{E945F49C-1ED9-E94C-A6C5-EB45DB3B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421" y="4829303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5" name="Text Box 26">
              <a:extLst>
                <a:ext uri="{FF2B5EF4-FFF2-40B4-BE49-F238E27FC236}">
                  <a16:creationId xmlns:a16="http://schemas.microsoft.com/office/drawing/2014/main" id="{8FEE0406-B0E9-A947-A9BE-28C683780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6363" y="5223320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SMTP transfers</a:t>
              </a:r>
            </a:p>
          </p:txBody>
        </p:sp>
      </p:grpSp>
      <p:sp>
        <p:nvSpPr>
          <p:cNvPr id="98" name="Slide Number Placeholder 2">
            <a:extLst>
              <a:ext uri="{FF2B5EF4-FFF2-40B4-BE49-F238E27FC236}">
                <a16:creationId xmlns:a16="http://schemas.microsoft.com/office/drawing/2014/main" id="{D42AF363-59AE-A349-BD98-DB00532A0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Scenario: Alice sends e-mail to Bob</a:t>
            </a:r>
            <a:endParaRPr lang="en-US" sz="4400" dirty="0"/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id="{2933C95F-5827-EE44-BCBB-0C3F4EACA630}"/>
              </a:ext>
            </a:extLst>
          </p:cNvPr>
          <p:cNvSpPr txBox="1">
            <a:spLocks noChangeArrowheads="1"/>
          </p:cNvSpPr>
          <p:nvPr/>
        </p:nvSpPr>
        <p:spPr>
          <a:xfrm>
            <a:off x="707567" y="1371600"/>
            <a:ext cx="5071156" cy="115388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1) Alice uses UA to compose e-mail message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to”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bob@someschool.edu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Rectangle 4">
            <a:extLst>
              <a:ext uri="{FF2B5EF4-FFF2-40B4-BE49-F238E27FC236}">
                <a16:creationId xmlns:a16="http://schemas.microsoft.com/office/drawing/2014/main" id="{00C4C8B9-B23B-0F45-80BC-6C453604E658}"/>
              </a:ext>
            </a:extLst>
          </p:cNvPr>
          <p:cNvSpPr txBox="1">
            <a:spLocks noChangeArrowheads="1"/>
          </p:cNvSpPr>
          <p:nvPr/>
        </p:nvSpPr>
        <p:spPr>
          <a:xfrm>
            <a:off x="6638017" y="1329168"/>
            <a:ext cx="5071155" cy="94639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4) SMTP client sends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message over the TCP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Calibri" panose="020F0502020204030204" pitchFamily="34" charset="0"/>
              </a:rPr>
              <a:t>connection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5" name="Group 163">
            <a:extLst>
              <a:ext uri="{FF2B5EF4-FFF2-40B4-BE49-F238E27FC236}">
                <a16:creationId xmlns:a16="http://schemas.microsoft.com/office/drawing/2014/main" id="{08B09F9F-6FE5-BF42-B610-1A1E41F8BEC8}"/>
              </a:ext>
            </a:extLst>
          </p:cNvPr>
          <p:cNvGrpSpPr>
            <a:grpSpLocks/>
          </p:cNvGrpSpPr>
          <p:nvPr/>
        </p:nvGrpSpPr>
        <p:grpSpPr bwMode="auto">
          <a:xfrm>
            <a:off x="2304142" y="4981175"/>
            <a:ext cx="912813" cy="1054100"/>
            <a:chOff x="3574" y="550"/>
            <a:chExt cx="575" cy="664"/>
          </a:xfrm>
        </p:grpSpPr>
        <p:grpSp>
          <p:nvGrpSpPr>
            <p:cNvPr id="256" name="Group 164">
              <a:extLst>
                <a:ext uri="{FF2B5EF4-FFF2-40B4-BE49-F238E27FC236}">
                  <a16:creationId xmlns:a16="http://schemas.microsoft.com/office/drawing/2014/main" id="{CD93400A-6D0D-684A-BBBD-FEAE608B9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59" name="Picture 165" descr="desktop_computer_stylized_medium">
                <a:extLst>
                  <a:ext uri="{FF2B5EF4-FFF2-40B4-BE49-F238E27FC236}">
                    <a16:creationId xmlns:a16="http://schemas.microsoft.com/office/drawing/2014/main" id="{1D1523A8-A1B8-B44C-A152-2078AE01C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" name="Freeform 166">
                <a:extLst>
                  <a:ext uri="{FF2B5EF4-FFF2-40B4-BE49-F238E27FC236}">
                    <a16:creationId xmlns:a16="http://schemas.microsoft.com/office/drawing/2014/main" id="{A1C82B36-BF01-F24C-877C-0E2759BF1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7" name="Rectangle 115">
              <a:extLst>
                <a:ext uri="{FF2B5EF4-FFF2-40B4-BE49-F238E27FC236}">
                  <a16:creationId xmlns:a16="http://schemas.microsoft.com/office/drawing/2014/main" id="{D073CDC3-856E-F34F-AD4D-EDC68C2D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Text Box 116">
              <a:extLst>
                <a:ext uri="{FF2B5EF4-FFF2-40B4-BE49-F238E27FC236}">
                  <a16:creationId xmlns:a16="http://schemas.microsoft.com/office/drawing/2014/main" id="{4645B38D-9175-AD49-B83F-C3999FDDB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1" name="Group 130">
            <a:extLst>
              <a:ext uri="{FF2B5EF4-FFF2-40B4-BE49-F238E27FC236}">
                <a16:creationId xmlns:a16="http://schemas.microsoft.com/office/drawing/2014/main" id="{13EDFF6E-21A5-9348-B003-C5417A1E00C5}"/>
              </a:ext>
            </a:extLst>
          </p:cNvPr>
          <p:cNvGrpSpPr>
            <a:grpSpLocks/>
          </p:cNvGrpSpPr>
          <p:nvPr/>
        </p:nvGrpSpPr>
        <p:grpSpPr bwMode="auto">
          <a:xfrm>
            <a:off x="6014130" y="4712887"/>
            <a:ext cx="511175" cy="693738"/>
            <a:chOff x="4140" y="429"/>
            <a:chExt cx="1425" cy="2396"/>
          </a:xfrm>
        </p:grpSpPr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61FD7F4A-FEC8-9A47-901F-32CC32BC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Rectangle 132">
              <a:extLst>
                <a:ext uri="{FF2B5EF4-FFF2-40B4-BE49-F238E27FC236}">
                  <a16:creationId xmlns:a16="http://schemas.microsoft.com/office/drawing/2014/main" id="{EB17B35A-AE03-6345-8385-2A3ECEF1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C8ABAA8F-E55F-F847-A050-27D27A3D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CB3506B1-1B76-2B4F-92ED-0581496C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135">
              <a:extLst>
                <a:ext uri="{FF2B5EF4-FFF2-40B4-BE49-F238E27FC236}">
                  <a16:creationId xmlns:a16="http://schemas.microsoft.com/office/drawing/2014/main" id="{C29141DC-E1CD-CA47-AA6E-3F36A18F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7" name="Group 136">
              <a:extLst>
                <a:ext uri="{FF2B5EF4-FFF2-40B4-BE49-F238E27FC236}">
                  <a16:creationId xmlns:a16="http://schemas.microsoft.com/office/drawing/2014/main" id="{EAB3ACB3-470F-C840-AA24-17BBD7FD5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2" name="AutoShape 137">
                <a:extLst>
                  <a:ext uri="{FF2B5EF4-FFF2-40B4-BE49-F238E27FC236}">
                    <a16:creationId xmlns:a16="http://schemas.microsoft.com/office/drawing/2014/main" id="{C020859C-D00D-7B45-962D-E8E3647B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138">
                <a:extLst>
                  <a:ext uri="{FF2B5EF4-FFF2-40B4-BE49-F238E27FC236}">
                    <a16:creationId xmlns:a16="http://schemas.microsoft.com/office/drawing/2014/main" id="{60E64D16-745C-7C42-81A9-0C7B93AE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68" name="Rectangle 139">
              <a:extLst>
                <a:ext uri="{FF2B5EF4-FFF2-40B4-BE49-F238E27FC236}">
                  <a16:creationId xmlns:a16="http://schemas.microsoft.com/office/drawing/2014/main" id="{F1D855D2-71AC-984F-9A72-50E8ABC1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9" name="Group 140">
              <a:extLst>
                <a:ext uri="{FF2B5EF4-FFF2-40B4-BE49-F238E27FC236}">
                  <a16:creationId xmlns:a16="http://schemas.microsoft.com/office/drawing/2014/main" id="{20BB9E40-6067-8049-AD58-FBE8FE00A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0" name="AutoShape 141">
                <a:extLst>
                  <a:ext uri="{FF2B5EF4-FFF2-40B4-BE49-F238E27FC236}">
                    <a16:creationId xmlns:a16="http://schemas.microsoft.com/office/drawing/2014/main" id="{2B68BE35-A43A-9149-A03B-07B187ED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AutoShape 142">
                <a:extLst>
                  <a:ext uri="{FF2B5EF4-FFF2-40B4-BE49-F238E27FC236}">
                    <a16:creationId xmlns:a16="http://schemas.microsoft.com/office/drawing/2014/main" id="{43D29C0B-DA7B-C74E-A16B-88D6DA5FC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0" name="Rectangle 143">
              <a:extLst>
                <a:ext uri="{FF2B5EF4-FFF2-40B4-BE49-F238E27FC236}">
                  <a16:creationId xmlns:a16="http://schemas.microsoft.com/office/drawing/2014/main" id="{0F5C4F7B-5FAA-1840-9009-D9D57F79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Rectangle 144">
              <a:extLst>
                <a:ext uri="{FF2B5EF4-FFF2-40B4-BE49-F238E27FC236}">
                  <a16:creationId xmlns:a16="http://schemas.microsoft.com/office/drawing/2014/main" id="{BF7A105A-0D0F-D945-913B-9DE9C972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2" name="Group 145">
              <a:extLst>
                <a:ext uri="{FF2B5EF4-FFF2-40B4-BE49-F238E27FC236}">
                  <a16:creationId xmlns:a16="http://schemas.microsoft.com/office/drawing/2014/main" id="{10CBB227-95A4-914B-BF9A-A9635D613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8" name="AutoShape 146">
                <a:extLst>
                  <a:ext uri="{FF2B5EF4-FFF2-40B4-BE49-F238E27FC236}">
                    <a16:creationId xmlns:a16="http://schemas.microsoft.com/office/drawing/2014/main" id="{DB5D7EB6-D073-2D4B-B3BB-04D89CC59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AutoShape 147">
                <a:extLst>
                  <a:ext uri="{FF2B5EF4-FFF2-40B4-BE49-F238E27FC236}">
                    <a16:creationId xmlns:a16="http://schemas.microsoft.com/office/drawing/2014/main" id="{A0CFD582-078B-8445-A2D9-CF20F92CD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3" name="Freeform 148">
              <a:extLst>
                <a:ext uri="{FF2B5EF4-FFF2-40B4-BE49-F238E27FC236}">
                  <a16:creationId xmlns:a16="http://schemas.microsoft.com/office/drawing/2014/main" id="{947FD5AC-F03D-0B44-BCDE-4549BC612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4" name="Group 149">
              <a:extLst>
                <a:ext uri="{FF2B5EF4-FFF2-40B4-BE49-F238E27FC236}">
                  <a16:creationId xmlns:a16="http://schemas.microsoft.com/office/drawing/2014/main" id="{9B44B04A-F8ED-0347-ADCB-1B8E61433E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" name="AutoShape 150">
                <a:extLst>
                  <a:ext uri="{FF2B5EF4-FFF2-40B4-BE49-F238E27FC236}">
                    <a16:creationId xmlns:a16="http://schemas.microsoft.com/office/drawing/2014/main" id="{636BD840-6281-2248-803C-E55A2760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AutoShape 151">
                <a:extLst>
                  <a:ext uri="{FF2B5EF4-FFF2-40B4-BE49-F238E27FC236}">
                    <a16:creationId xmlns:a16="http://schemas.microsoft.com/office/drawing/2014/main" id="{03A123BA-E3B3-1D47-9672-817DDBA9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5" name="Rectangle 152">
              <a:extLst>
                <a:ext uri="{FF2B5EF4-FFF2-40B4-BE49-F238E27FC236}">
                  <a16:creationId xmlns:a16="http://schemas.microsoft.com/office/drawing/2014/main" id="{4D20038F-2D96-1F44-8783-5BAADC6A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153">
              <a:extLst>
                <a:ext uri="{FF2B5EF4-FFF2-40B4-BE49-F238E27FC236}">
                  <a16:creationId xmlns:a16="http://schemas.microsoft.com/office/drawing/2014/main" id="{ACF47485-E420-FE49-A587-FD7E91369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154">
              <a:extLst>
                <a:ext uri="{FF2B5EF4-FFF2-40B4-BE49-F238E27FC236}">
                  <a16:creationId xmlns:a16="http://schemas.microsoft.com/office/drawing/2014/main" id="{28316736-14D9-7F43-A8EA-196B7986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155">
              <a:extLst>
                <a:ext uri="{FF2B5EF4-FFF2-40B4-BE49-F238E27FC236}">
                  <a16:creationId xmlns:a16="http://schemas.microsoft.com/office/drawing/2014/main" id="{2722AD07-821C-CB4C-9B0B-DAF52F981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156">
              <a:extLst>
                <a:ext uri="{FF2B5EF4-FFF2-40B4-BE49-F238E27FC236}">
                  <a16:creationId xmlns:a16="http://schemas.microsoft.com/office/drawing/2014/main" id="{AB77166F-9EFA-304A-B417-50C6912B7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AutoShape 157">
              <a:extLst>
                <a:ext uri="{FF2B5EF4-FFF2-40B4-BE49-F238E27FC236}">
                  <a16:creationId xmlns:a16="http://schemas.microsoft.com/office/drawing/2014/main" id="{D3E26CDB-2B77-8541-94DF-35B22CFF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AutoShape 158">
              <a:extLst>
                <a:ext uri="{FF2B5EF4-FFF2-40B4-BE49-F238E27FC236}">
                  <a16:creationId xmlns:a16="http://schemas.microsoft.com/office/drawing/2014/main" id="{FF893C65-60BF-8948-93D4-F47C74AAB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159">
              <a:extLst>
                <a:ext uri="{FF2B5EF4-FFF2-40B4-BE49-F238E27FC236}">
                  <a16:creationId xmlns:a16="http://schemas.microsoft.com/office/drawing/2014/main" id="{DD307CA4-5E6F-9742-9FA0-4ABF90FA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160">
              <a:extLst>
                <a:ext uri="{FF2B5EF4-FFF2-40B4-BE49-F238E27FC236}">
                  <a16:creationId xmlns:a16="http://schemas.microsoft.com/office/drawing/2014/main" id="{3A77FE5B-B51A-4746-8BEB-840D217B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4" name="Oval 161">
              <a:extLst>
                <a:ext uri="{FF2B5EF4-FFF2-40B4-BE49-F238E27FC236}">
                  <a16:creationId xmlns:a16="http://schemas.microsoft.com/office/drawing/2014/main" id="{B7459A07-79C7-4A4E-8631-AD543B81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162">
              <a:extLst>
                <a:ext uri="{FF2B5EF4-FFF2-40B4-BE49-F238E27FC236}">
                  <a16:creationId xmlns:a16="http://schemas.microsoft.com/office/drawing/2014/main" id="{D905B9A3-8633-4345-B7CC-84D2E540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97">
            <a:extLst>
              <a:ext uri="{FF2B5EF4-FFF2-40B4-BE49-F238E27FC236}">
                <a16:creationId xmlns:a16="http://schemas.microsoft.com/office/drawing/2014/main" id="{ADB3DE3D-4165-3B46-BB9B-5858B8FFA369}"/>
              </a:ext>
            </a:extLst>
          </p:cNvPr>
          <p:cNvGrpSpPr>
            <a:grpSpLocks/>
          </p:cNvGrpSpPr>
          <p:nvPr/>
        </p:nvGrpSpPr>
        <p:grpSpPr bwMode="auto">
          <a:xfrm>
            <a:off x="3836080" y="4768450"/>
            <a:ext cx="511175" cy="693737"/>
            <a:chOff x="4140" y="429"/>
            <a:chExt cx="1425" cy="2396"/>
          </a:xfrm>
        </p:grpSpPr>
        <p:sp>
          <p:nvSpPr>
            <p:cNvPr id="295" name="Freeform 98">
              <a:extLst>
                <a:ext uri="{FF2B5EF4-FFF2-40B4-BE49-F238E27FC236}">
                  <a16:creationId xmlns:a16="http://schemas.microsoft.com/office/drawing/2014/main" id="{03202765-8544-C841-9C63-3A1DA333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99">
              <a:extLst>
                <a:ext uri="{FF2B5EF4-FFF2-40B4-BE49-F238E27FC236}">
                  <a16:creationId xmlns:a16="http://schemas.microsoft.com/office/drawing/2014/main" id="{CAE8C355-09FA-4C47-BBAF-D5EDAD32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Freeform 100">
              <a:extLst>
                <a:ext uri="{FF2B5EF4-FFF2-40B4-BE49-F238E27FC236}">
                  <a16:creationId xmlns:a16="http://schemas.microsoft.com/office/drawing/2014/main" id="{1813AF87-1962-CC41-9EA2-E9AAF9C15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01">
              <a:extLst>
                <a:ext uri="{FF2B5EF4-FFF2-40B4-BE49-F238E27FC236}">
                  <a16:creationId xmlns:a16="http://schemas.microsoft.com/office/drawing/2014/main" id="{635DA424-468C-B74D-A71E-8D5238607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02">
              <a:extLst>
                <a:ext uri="{FF2B5EF4-FFF2-40B4-BE49-F238E27FC236}">
                  <a16:creationId xmlns:a16="http://schemas.microsoft.com/office/drawing/2014/main" id="{D1116DD3-4725-3F42-9140-A650EBC8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03">
              <a:extLst>
                <a:ext uri="{FF2B5EF4-FFF2-40B4-BE49-F238E27FC236}">
                  <a16:creationId xmlns:a16="http://schemas.microsoft.com/office/drawing/2014/main" id="{96E3F381-15B8-1B49-A258-044D4112E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5" name="AutoShape 104">
                <a:extLst>
                  <a:ext uri="{FF2B5EF4-FFF2-40B4-BE49-F238E27FC236}">
                    <a16:creationId xmlns:a16="http://schemas.microsoft.com/office/drawing/2014/main" id="{D6B0BF9E-9CBE-1549-B2D8-839D9B2C5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105">
                <a:extLst>
                  <a:ext uri="{FF2B5EF4-FFF2-40B4-BE49-F238E27FC236}">
                    <a16:creationId xmlns:a16="http://schemas.microsoft.com/office/drawing/2014/main" id="{A0661E37-0B6D-1049-81DE-EB828721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06">
              <a:extLst>
                <a:ext uri="{FF2B5EF4-FFF2-40B4-BE49-F238E27FC236}">
                  <a16:creationId xmlns:a16="http://schemas.microsoft.com/office/drawing/2014/main" id="{BAB9B843-66F5-2248-A3E2-DF01D332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2" name="Group 107">
              <a:extLst>
                <a:ext uri="{FF2B5EF4-FFF2-40B4-BE49-F238E27FC236}">
                  <a16:creationId xmlns:a16="http://schemas.microsoft.com/office/drawing/2014/main" id="{6518B94D-305C-3E4D-8DCB-3FC99FAF9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3" name="AutoShape 108">
                <a:extLst>
                  <a:ext uri="{FF2B5EF4-FFF2-40B4-BE49-F238E27FC236}">
                    <a16:creationId xmlns:a16="http://schemas.microsoft.com/office/drawing/2014/main" id="{515F809F-C8CD-E74B-A09F-05D4DAD5C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09">
                <a:extLst>
                  <a:ext uri="{FF2B5EF4-FFF2-40B4-BE49-F238E27FC236}">
                    <a16:creationId xmlns:a16="http://schemas.microsoft.com/office/drawing/2014/main" id="{1541720E-86CE-9D4E-B90E-2C12EBF7C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3" name="Rectangle 110">
              <a:extLst>
                <a:ext uri="{FF2B5EF4-FFF2-40B4-BE49-F238E27FC236}">
                  <a16:creationId xmlns:a16="http://schemas.microsoft.com/office/drawing/2014/main" id="{F81C1D2B-CFBB-FE4E-BEAF-3C01C171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111">
              <a:extLst>
                <a:ext uri="{FF2B5EF4-FFF2-40B4-BE49-F238E27FC236}">
                  <a16:creationId xmlns:a16="http://schemas.microsoft.com/office/drawing/2014/main" id="{7BD2FBC8-D08A-B246-BE8D-016678697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12">
              <a:extLst>
                <a:ext uri="{FF2B5EF4-FFF2-40B4-BE49-F238E27FC236}">
                  <a16:creationId xmlns:a16="http://schemas.microsoft.com/office/drawing/2014/main" id="{D3D80363-2E2A-2849-972A-EE8ED7BFA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1" name="AutoShape 113">
                <a:extLst>
                  <a:ext uri="{FF2B5EF4-FFF2-40B4-BE49-F238E27FC236}">
                    <a16:creationId xmlns:a16="http://schemas.microsoft.com/office/drawing/2014/main" id="{0BD3B318-134A-A84C-96F2-1BDB9863D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14">
                <a:extLst>
                  <a:ext uri="{FF2B5EF4-FFF2-40B4-BE49-F238E27FC236}">
                    <a16:creationId xmlns:a16="http://schemas.microsoft.com/office/drawing/2014/main" id="{27120C70-DCE9-2E4D-B0C9-DD055D09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Freeform 115">
              <a:extLst>
                <a:ext uri="{FF2B5EF4-FFF2-40B4-BE49-F238E27FC236}">
                  <a16:creationId xmlns:a16="http://schemas.microsoft.com/office/drawing/2014/main" id="{32116D06-1E4E-6E40-B6AE-33AC5758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7" name="Group 116">
              <a:extLst>
                <a:ext uri="{FF2B5EF4-FFF2-40B4-BE49-F238E27FC236}">
                  <a16:creationId xmlns:a16="http://schemas.microsoft.com/office/drawing/2014/main" id="{5BCFC18E-7FE4-8B45-A160-7D7B86F88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9" name="AutoShape 117">
                <a:extLst>
                  <a:ext uri="{FF2B5EF4-FFF2-40B4-BE49-F238E27FC236}">
                    <a16:creationId xmlns:a16="http://schemas.microsoft.com/office/drawing/2014/main" id="{A5FD1A90-49C4-2948-9007-9990A218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18">
                <a:extLst>
                  <a:ext uri="{FF2B5EF4-FFF2-40B4-BE49-F238E27FC236}">
                    <a16:creationId xmlns:a16="http://schemas.microsoft.com/office/drawing/2014/main" id="{AD5A551B-E827-BE40-871C-2FE9EA42B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8" name="Rectangle 119">
              <a:extLst>
                <a:ext uri="{FF2B5EF4-FFF2-40B4-BE49-F238E27FC236}">
                  <a16:creationId xmlns:a16="http://schemas.microsoft.com/office/drawing/2014/main" id="{9E89F03E-4741-2E45-BBF4-F9CEAC09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20">
              <a:extLst>
                <a:ext uri="{FF2B5EF4-FFF2-40B4-BE49-F238E27FC236}">
                  <a16:creationId xmlns:a16="http://schemas.microsoft.com/office/drawing/2014/main" id="{5B36F789-D673-924A-B6E2-89FF2E71B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21">
              <a:extLst>
                <a:ext uri="{FF2B5EF4-FFF2-40B4-BE49-F238E27FC236}">
                  <a16:creationId xmlns:a16="http://schemas.microsoft.com/office/drawing/2014/main" id="{575FFFE5-59E8-454D-8E1B-8661926F3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Oval 122">
              <a:extLst>
                <a:ext uri="{FF2B5EF4-FFF2-40B4-BE49-F238E27FC236}">
                  <a16:creationId xmlns:a16="http://schemas.microsoft.com/office/drawing/2014/main" id="{01273880-520A-0D47-94ED-5792308A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Freeform 123">
              <a:extLst>
                <a:ext uri="{FF2B5EF4-FFF2-40B4-BE49-F238E27FC236}">
                  <a16:creationId xmlns:a16="http://schemas.microsoft.com/office/drawing/2014/main" id="{20B4A8A9-719B-B94A-84E0-FEDC33E2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AutoShape 124">
              <a:extLst>
                <a:ext uri="{FF2B5EF4-FFF2-40B4-BE49-F238E27FC236}">
                  <a16:creationId xmlns:a16="http://schemas.microsoft.com/office/drawing/2014/main" id="{E2C42425-B3EE-8146-91D1-2DD406A0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AutoShape 125">
              <a:extLst>
                <a:ext uri="{FF2B5EF4-FFF2-40B4-BE49-F238E27FC236}">
                  <a16:creationId xmlns:a16="http://schemas.microsoft.com/office/drawing/2014/main" id="{4F76F24A-FC5D-6A4F-9463-E77748F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Oval 126">
              <a:extLst>
                <a:ext uri="{FF2B5EF4-FFF2-40B4-BE49-F238E27FC236}">
                  <a16:creationId xmlns:a16="http://schemas.microsoft.com/office/drawing/2014/main" id="{1D9B7E36-CAB9-0E4B-B681-F7670805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Oval 127">
              <a:extLst>
                <a:ext uri="{FF2B5EF4-FFF2-40B4-BE49-F238E27FC236}">
                  <a16:creationId xmlns:a16="http://schemas.microsoft.com/office/drawing/2014/main" id="{E3545956-0C42-C345-87E7-B325418E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7" name="Oval 128">
              <a:extLst>
                <a:ext uri="{FF2B5EF4-FFF2-40B4-BE49-F238E27FC236}">
                  <a16:creationId xmlns:a16="http://schemas.microsoft.com/office/drawing/2014/main" id="{E67EEB31-8E9F-7949-9AEE-95359273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Rectangle 129">
              <a:extLst>
                <a:ext uri="{FF2B5EF4-FFF2-40B4-BE49-F238E27FC236}">
                  <a16:creationId xmlns:a16="http://schemas.microsoft.com/office/drawing/2014/main" id="{5E38596A-D6EE-8A43-B103-6CC1A20D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7" name="Group 20">
            <a:extLst>
              <a:ext uri="{FF2B5EF4-FFF2-40B4-BE49-F238E27FC236}">
                <a16:creationId xmlns:a16="http://schemas.microsoft.com/office/drawing/2014/main" id="{6B376882-67D1-6642-B577-EE5384FDD0DA}"/>
              </a:ext>
            </a:extLst>
          </p:cNvPr>
          <p:cNvGrpSpPr>
            <a:grpSpLocks/>
          </p:cNvGrpSpPr>
          <p:nvPr/>
        </p:nvGrpSpPr>
        <p:grpSpPr bwMode="auto">
          <a:xfrm>
            <a:off x="3969430" y="5055787"/>
            <a:ext cx="809625" cy="1049338"/>
            <a:chOff x="4296" y="2627"/>
            <a:chExt cx="510" cy="661"/>
          </a:xfrm>
        </p:grpSpPr>
        <p:sp>
          <p:nvSpPr>
            <p:cNvPr id="328" name="Rectangle 21">
              <a:extLst>
                <a:ext uri="{FF2B5EF4-FFF2-40B4-BE49-F238E27FC236}">
                  <a16:creationId xmlns:a16="http://schemas.microsoft.com/office/drawing/2014/main" id="{CC5D394C-77F3-944C-B991-14BF75531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Text Box 22">
              <a:extLst>
                <a:ext uri="{FF2B5EF4-FFF2-40B4-BE49-F238E27FC236}">
                  <a16:creationId xmlns:a16="http://schemas.microsoft.com/office/drawing/2014/main" id="{EE677E13-F5D8-F64B-8BF4-7DF73BB03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23">
              <a:extLst>
                <a:ext uri="{FF2B5EF4-FFF2-40B4-BE49-F238E27FC236}">
                  <a16:creationId xmlns:a16="http://schemas.microsoft.com/office/drawing/2014/main" id="{7D15F646-E03A-774B-A508-1EF0B3C4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Line 24">
              <a:extLst>
                <a:ext uri="{FF2B5EF4-FFF2-40B4-BE49-F238E27FC236}">
                  <a16:creationId xmlns:a16="http://schemas.microsoft.com/office/drawing/2014/main" id="{AE3EF45E-8540-9B48-AAEF-B5B93F92C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Line 25">
              <a:extLst>
                <a:ext uri="{FF2B5EF4-FFF2-40B4-BE49-F238E27FC236}">
                  <a16:creationId xmlns:a16="http://schemas.microsoft.com/office/drawing/2014/main" id="{9A3B4EF6-63F2-0947-B7B6-7FADC44E6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Line 26">
              <a:extLst>
                <a:ext uri="{FF2B5EF4-FFF2-40B4-BE49-F238E27FC236}">
                  <a16:creationId xmlns:a16="http://schemas.microsoft.com/office/drawing/2014/main" id="{28713178-2168-3342-8EA0-1EFAEB77C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Line 27">
              <a:extLst>
                <a:ext uri="{FF2B5EF4-FFF2-40B4-BE49-F238E27FC236}">
                  <a16:creationId xmlns:a16="http://schemas.microsoft.com/office/drawing/2014/main" id="{7F512291-0783-2C4D-A8BC-E711760A2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Line 28">
              <a:extLst>
                <a:ext uri="{FF2B5EF4-FFF2-40B4-BE49-F238E27FC236}">
                  <a16:creationId xmlns:a16="http://schemas.microsoft.com/office/drawing/2014/main" id="{C7F7AFBC-09B9-1A4A-B167-5E31466A0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Line 29">
              <a:extLst>
                <a:ext uri="{FF2B5EF4-FFF2-40B4-BE49-F238E27FC236}">
                  <a16:creationId xmlns:a16="http://schemas.microsoft.com/office/drawing/2014/main" id="{36AD3A7A-6001-B248-909D-97FF4FEC8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Line 30">
              <a:extLst>
                <a:ext uri="{FF2B5EF4-FFF2-40B4-BE49-F238E27FC236}">
                  <a16:creationId xmlns:a16="http://schemas.microsoft.com/office/drawing/2014/main" id="{AAD9F1B0-F0AE-1E4A-9E8B-7B0411EAF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31">
              <a:extLst>
                <a:ext uri="{FF2B5EF4-FFF2-40B4-BE49-F238E27FC236}">
                  <a16:creationId xmlns:a16="http://schemas.microsoft.com/office/drawing/2014/main" id="{3F9EB85C-0662-2944-B53C-B5C5F284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32">
              <a:extLst>
                <a:ext uri="{FF2B5EF4-FFF2-40B4-BE49-F238E27FC236}">
                  <a16:creationId xmlns:a16="http://schemas.microsoft.com/office/drawing/2014/main" id="{E9D294E7-8C79-5A40-B5A2-9B0D1E8C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">
              <a:extLst>
                <a:ext uri="{FF2B5EF4-FFF2-40B4-BE49-F238E27FC236}">
                  <a16:creationId xmlns:a16="http://schemas.microsoft.com/office/drawing/2014/main" id="{1ECAEAF4-8B77-874F-AE38-AF22ED26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34">
              <a:extLst>
                <a:ext uri="{FF2B5EF4-FFF2-40B4-BE49-F238E27FC236}">
                  <a16:creationId xmlns:a16="http://schemas.microsoft.com/office/drawing/2014/main" id="{DA0B2421-1373-8547-9A4B-4EF52BDE0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35">
              <a:extLst>
                <a:ext uri="{FF2B5EF4-FFF2-40B4-BE49-F238E27FC236}">
                  <a16:creationId xmlns:a16="http://schemas.microsoft.com/office/drawing/2014/main" id="{7C2F1B41-189C-4A43-BEF6-C6BE6D5D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43" name="Picture 36" descr="Alice">
            <a:extLst>
              <a:ext uri="{FF2B5EF4-FFF2-40B4-BE49-F238E27FC236}">
                <a16:creationId xmlns:a16="http://schemas.microsoft.com/office/drawing/2014/main" id="{63AFF8CB-097F-3846-84FD-E89880F6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7" y="522088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" name="Picture 37" descr="Bob">
            <a:extLst>
              <a:ext uri="{FF2B5EF4-FFF2-40B4-BE49-F238E27FC236}">
                <a16:creationId xmlns:a16="http://schemas.microsoft.com/office/drawing/2014/main" id="{67A94867-6C86-964D-8B53-832FD29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180" y="512563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5" name="Group 48">
            <a:extLst>
              <a:ext uri="{FF2B5EF4-FFF2-40B4-BE49-F238E27FC236}">
                <a16:creationId xmlns:a16="http://schemas.microsoft.com/office/drawing/2014/main" id="{EEADEB4C-0DE5-7A47-B0C1-F7A8830D9591}"/>
              </a:ext>
            </a:extLst>
          </p:cNvPr>
          <p:cNvGrpSpPr>
            <a:grpSpLocks/>
          </p:cNvGrpSpPr>
          <p:nvPr/>
        </p:nvGrpSpPr>
        <p:grpSpPr bwMode="auto">
          <a:xfrm>
            <a:off x="6160180" y="5001812"/>
            <a:ext cx="809625" cy="1049338"/>
            <a:chOff x="4296" y="2627"/>
            <a:chExt cx="510" cy="661"/>
          </a:xfrm>
        </p:grpSpPr>
        <p:sp>
          <p:nvSpPr>
            <p:cNvPr id="346" name="Rectangle 49">
              <a:extLst>
                <a:ext uri="{FF2B5EF4-FFF2-40B4-BE49-F238E27FC236}">
                  <a16:creationId xmlns:a16="http://schemas.microsoft.com/office/drawing/2014/main" id="{4564DF36-9849-6946-BAA4-346D46ED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Text Box 50">
              <a:extLst>
                <a:ext uri="{FF2B5EF4-FFF2-40B4-BE49-F238E27FC236}">
                  <a16:creationId xmlns:a16="http://schemas.microsoft.com/office/drawing/2014/main" id="{95B494F8-B148-1E44-ABE8-6EC09DFF7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51">
              <a:extLst>
                <a:ext uri="{FF2B5EF4-FFF2-40B4-BE49-F238E27FC236}">
                  <a16:creationId xmlns:a16="http://schemas.microsoft.com/office/drawing/2014/main" id="{1B9214B0-3A96-5243-BB24-2F3F43E2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Line 52">
              <a:extLst>
                <a:ext uri="{FF2B5EF4-FFF2-40B4-BE49-F238E27FC236}">
                  <a16:creationId xmlns:a16="http://schemas.microsoft.com/office/drawing/2014/main" id="{D4C180E7-B105-D24F-9DB1-1A50C299A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Line 53">
              <a:extLst>
                <a:ext uri="{FF2B5EF4-FFF2-40B4-BE49-F238E27FC236}">
                  <a16:creationId xmlns:a16="http://schemas.microsoft.com/office/drawing/2014/main" id="{165FB39B-14E6-9043-A51D-266CB4D4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Line 54">
              <a:extLst>
                <a:ext uri="{FF2B5EF4-FFF2-40B4-BE49-F238E27FC236}">
                  <a16:creationId xmlns:a16="http://schemas.microsoft.com/office/drawing/2014/main" id="{B0C3A7D7-CF8F-CD41-B9DD-E546D2C03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Line 55">
              <a:extLst>
                <a:ext uri="{FF2B5EF4-FFF2-40B4-BE49-F238E27FC236}">
                  <a16:creationId xmlns:a16="http://schemas.microsoft.com/office/drawing/2014/main" id="{079A54A6-69B3-6245-A536-821615DFA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Line 56">
              <a:extLst>
                <a:ext uri="{FF2B5EF4-FFF2-40B4-BE49-F238E27FC236}">
                  <a16:creationId xmlns:a16="http://schemas.microsoft.com/office/drawing/2014/main" id="{50C02768-BE49-0E48-AB58-3ED05EA9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Line 57">
              <a:extLst>
                <a:ext uri="{FF2B5EF4-FFF2-40B4-BE49-F238E27FC236}">
                  <a16:creationId xmlns:a16="http://schemas.microsoft.com/office/drawing/2014/main" id="{5765AB2A-57FC-9647-A5F1-3A42797BE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Line 58">
              <a:extLst>
                <a:ext uri="{FF2B5EF4-FFF2-40B4-BE49-F238E27FC236}">
                  <a16:creationId xmlns:a16="http://schemas.microsoft.com/office/drawing/2014/main" id="{1D662A5A-250B-5C43-A940-153B333F9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59">
              <a:extLst>
                <a:ext uri="{FF2B5EF4-FFF2-40B4-BE49-F238E27FC236}">
                  <a16:creationId xmlns:a16="http://schemas.microsoft.com/office/drawing/2014/main" id="{C467817D-72BB-304A-907C-15078ACB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60">
              <a:extLst>
                <a:ext uri="{FF2B5EF4-FFF2-40B4-BE49-F238E27FC236}">
                  <a16:creationId xmlns:a16="http://schemas.microsoft.com/office/drawing/2014/main" id="{C8B9E0B3-EA63-0E42-BAC5-67850547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Rectangle 61">
              <a:extLst>
                <a:ext uri="{FF2B5EF4-FFF2-40B4-BE49-F238E27FC236}">
                  <a16:creationId xmlns:a16="http://schemas.microsoft.com/office/drawing/2014/main" id="{43E44E4D-C23B-D34F-9AD2-5DFAD5B5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Rectangle 62">
              <a:extLst>
                <a:ext uri="{FF2B5EF4-FFF2-40B4-BE49-F238E27FC236}">
                  <a16:creationId xmlns:a16="http://schemas.microsoft.com/office/drawing/2014/main" id="{34AACE8E-FCF4-2846-85E1-B707176DB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63">
              <a:extLst>
                <a:ext uri="{FF2B5EF4-FFF2-40B4-BE49-F238E27FC236}">
                  <a16:creationId xmlns:a16="http://schemas.microsoft.com/office/drawing/2014/main" id="{C6EFAB4C-6FC0-5A44-9BD5-6EF789ED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1" name="Line 69">
            <a:extLst>
              <a:ext uri="{FF2B5EF4-FFF2-40B4-BE49-F238E27FC236}">
                <a16:creationId xmlns:a16="http://schemas.microsoft.com/office/drawing/2014/main" id="{B12BA932-5325-874B-B19A-B088808F4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955" y="5593950"/>
            <a:ext cx="892175" cy="14605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2" name="Line 70">
            <a:extLst>
              <a:ext uri="{FF2B5EF4-FFF2-40B4-BE49-F238E27FC236}">
                <a16:creationId xmlns:a16="http://schemas.microsoft.com/office/drawing/2014/main" id="{9B0EC571-15F5-F54A-9590-2FC0C5F87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880" y="5728887"/>
            <a:ext cx="1379537" cy="219075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3" name="Line 71">
            <a:extLst>
              <a:ext uri="{FF2B5EF4-FFF2-40B4-BE49-F238E27FC236}">
                <a16:creationId xmlns:a16="http://schemas.microsoft.com/office/drawing/2014/main" id="{0CC82D8C-ED1C-6E42-9BF1-DA1481F0EE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6317" y="5508225"/>
            <a:ext cx="1027113" cy="427037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4" name="Oval 72">
            <a:extLst>
              <a:ext uri="{FF2B5EF4-FFF2-40B4-BE49-F238E27FC236}">
                <a16:creationId xmlns:a16="http://schemas.microsoft.com/office/drawing/2014/main" id="{0B743518-B7A3-D649-BBB1-081C12DD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05" y="50430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5" name="Oval 74">
            <a:extLst>
              <a:ext uri="{FF2B5EF4-FFF2-40B4-BE49-F238E27FC236}">
                <a16:creationId xmlns:a16="http://schemas.microsoft.com/office/drawing/2014/main" id="{DC2768BB-DD45-4E4B-BBD1-C179D968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667" y="55383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Oval 75">
            <a:extLst>
              <a:ext uri="{FF2B5EF4-FFF2-40B4-BE49-F238E27FC236}">
                <a16:creationId xmlns:a16="http://schemas.microsoft.com/office/drawing/2014/main" id="{FC69D002-21E2-4843-8E47-2D7A1DFF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205" y="56177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7" name="Oval 76">
            <a:extLst>
              <a:ext uri="{FF2B5EF4-FFF2-40B4-BE49-F238E27FC236}">
                <a16:creationId xmlns:a16="http://schemas.microsoft.com/office/drawing/2014/main" id="{81E42442-3779-D54A-9503-408605D9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455" y="57034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Oval 77">
            <a:extLst>
              <a:ext uri="{FF2B5EF4-FFF2-40B4-BE49-F238E27FC236}">
                <a16:creationId xmlns:a16="http://schemas.microsoft.com/office/drawing/2014/main" id="{B036CC3D-838C-C54C-AC10-70245E28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355" y="6035275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9" name="Oval 78">
            <a:extLst>
              <a:ext uri="{FF2B5EF4-FFF2-40B4-BE49-F238E27FC236}">
                <a16:creationId xmlns:a16="http://schemas.microsoft.com/office/drawing/2014/main" id="{09AB63F1-4A13-9347-B64D-46DAF63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692" y="56050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0" name="Text Box 95">
            <a:extLst>
              <a:ext uri="{FF2B5EF4-FFF2-40B4-BE49-F238E27FC236}">
                <a16:creationId xmlns:a16="http://schemas.microsoft.com/office/drawing/2014/main" id="{9D22DFF5-0D8D-6349-BC46-AB22D2F2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42" y="6168625"/>
            <a:ext cx="181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Alice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1" name="Text Box 96">
            <a:extLst>
              <a:ext uri="{FF2B5EF4-FFF2-40B4-BE49-F238E27FC236}">
                <a16:creationId xmlns:a16="http://schemas.microsoft.com/office/drawing/2014/main" id="{3CCDA2E2-AC99-0045-BA7F-F3C92F51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130" y="6232125"/>
            <a:ext cx="1741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Bob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2" name="Group 169">
            <a:extLst>
              <a:ext uri="{FF2B5EF4-FFF2-40B4-BE49-F238E27FC236}">
                <a16:creationId xmlns:a16="http://schemas.microsoft.com/office/drawing/2014/main" id="{6766002A-66B6-B64B-AAEB-F427F3791233}"/>
              </a:ext>
            </a:extLst>
          </p:cNvPr>
          <p:cNvGrpSpPr>
            <a:grpSpLocks/>
          </p:cNvGrpSpPr>
          <p:nvPr/>
        </p:nvGrpSpPr>
        <p:grpSpPr bwMode="auto">
          <a:xfrm>
            <a:off x="7833405" y="4908150"/>
            <a:ext cx="912812" cy="1054100"/>
            <a:chOff x="3574" y="550"/>
            <a:chExt cx="575" cy="664"/>
          </a:xfrm>
        </p:grpSpPr>
        <p:grpSp>
          <p:nvGrpSpPr>
            <p:cNvPr id="373" name="Group 170">
              <a:extLst>
                <a:ext uri="{FF2B5EF4-FFF2-40B4-BE49-F238E27FC236}">
                  <a16:creationId xmlns:a16="http://schemas.microsoft.com/office/drawing/2014/main" id="{95D43423-E726-764E-8062-2A3551E09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376" name="Picture 171" descr="desktop_computer_stylized_medium">
                <a:extLst>
                  <a:ext uri="{FF2B5EF4-FFF2-40B4-BE49-F238E27FC236}">
                    <a16:creationId xmlns:a16="http://schemas.microsoft.com/office/drawing/2014/main" id="{5015A0EC-AAF7-5845-870F-AC72079C9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7" name="Freeform 172">
                <a:extLst>
                  <a:ext uri="{FF2B5EF4-FFF2-40B4-BE49-F238E27FC236}">
                    <a16:creationId xmlns:a16="http://schemas.microsoft.com/office/drawing/2014/main" id="{85F221FD-96E4-6C47-B178-8A95ACD6B7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4" name="Rectangle 115">
              <a:extLst>
                <a:ext uri="{FF2B5EF4-FFF2-40B4-BE49-F238E27FC236}">
                  <a16:creationId xmlns:a16="http://schemas.microsoft.com/office/drawing/2014/main" id="{3D96246A-1605-AF45-A4B0-F085DAAC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5" name="Text Box 116">
              <a:extLst>
                <a:ext uri="{FF2B5EF4-FFF2-40B4-BE49-F238E27FC236}">
                  <a16:creationId xmlns:a16="http://schemas.microsoft.com/office/drawing/2014/main" id="{5136D042-DF2A-484C-9882-7FBDD964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78" name="Rectangle 3">
            <a:extLst>
              <a:ext uri="{FF2B5EF4-FFF2-40B4-BE49-F238E27FC236}">
                <a16:creationId xmlns:a16="http://schemas.microsoft.com/office/drawing/2014/main" id="{9BFC42AA-8BB5-8E46-A741-D3C4DA9BB457}"/>
              </a:ext>
            </a:extLst>
          </p:cNvPr>
          <p:cNvSpPr txBox="1">
            <a:spLocks noChangeArrowheads="1"/>
          </p:cNvSpPr>
          <p:nvPr/>
        </p:nvSpPr>
        <p:spPr>
          <a:xfrm>
            <a:off x="728885" y="2279968"/>
            <a:ext cx="5071156" cy="110336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2)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UA sends message to her mail server using SMTP; message placed in message queue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F0BDE075-A22F-B64C-827B-4198952A13ED}"/>
              </a:ext>
            </a:extLst>
          </p:cNvPr>
          <p:cNvSpPr txBox="1">
            <a:spLocks noChangeArrowheads="1"/>
          </p:cNvSpPr>
          <p:nvPr/>
        </p:nvSpPr>
        <p:spPr>
          <a:xfrm>
            <a:off x="739565" y="3432318"/>
            <a:ext cx="5448733" cy="108917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3) client side of SMTP at mail server opens TCP connection with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Rectangle 4">
            <a:extLst>
              <a:ext uri="{FF2B5EF4-FFF2-40B4-BE49-F238E27FC236}">
                <a16:creationId xmlns:a16="http://schemas.microsoft.com/office/drawing/2014/main" id="{DFD69930-AC55-F14B-9151-A849CFC023A8}"/>
              </a:ext>
            </a:extLst>
          </p:cNvPr>
          <p:cNvSpPr txBox="1">
            <a:spLocks noChangeArrowheads="1"/>
          </p:cNvSpPr>
          <p:nvPr/>
        </p:nvSpPr>
        <p:spPr>
          <a:xfrm>
            <a:off x="6633422" y="2275557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5)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 places the message in Bob’s mailbox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Rectangle 4">
            <a:extLst>
              <a:ext uri="{FF2B5EF4-FFF2-40B4-BE49-F238E27FC236}">
                <a16:creationId xmlns:a16="http://schemas.microsoft.com/office/drawing/2014/main" id="{66D50C27-F2A0-6446-B161-62594C2D18D6}"/>
              </a:ext>
            </a:extLst>
          </p:cNvPr>
          <p:cNvSpPr txBox="1">
            <a:spLocks noChangeArrowheads="1"/>
          </p:cNvSpPr>
          <p:nvPr/>
        </p:nvSpPr>
        <p:spPr>
          <a:xfrm>
            <a:off x="6630762" y="3460095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6) Bob invokes his user agent to read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2" name="Slide Number Placeholder 2">
            <a:extLst>
              <a:ext uri="{FF2B5EF4-FFF2-40B4-BE49-F238E27FC236}">
                <a16:creationId xmlns:a16="http://schemas.microsoft.com/office/drawing/2014/main" id="{FB96421F-FAF9-4A47-A990-FB1764E1C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1" grpId="0" animBg="1"/>
      <p:bldP spid="362" grpId="0" animBg="1"/>
      <p:bldP spid="363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8" grpId="0"/>
      <p:bldP spid="379" grpId="0"/>
      <p:bldP spid="380" grpId="0"/>
      <p:bldP spid="3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Sample SMTP interaction</a:t>
            </a:r>
            <a:endParaRPr lang="en-US" sz="4400" dirty="0"/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D5CD8C7F-9F1D-3848-BEE3-38D59C40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1183947"/>
            <a:ext cx="987001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220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HELO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 Hello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, pleased to meet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MAIL FROM: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... Sender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RCPT TO: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... Recipient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354 Enter mail, end with "." on a line by itself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Do you like ketchup?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How about pickles?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Message accepted for delivery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QUIT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221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closing connection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37EC8-F0B4-B942-8A93-7FB748DF2F45}"/>
              </a:ext>
            </a:extLst>
          </p:cNvPr>
          <p:cNvSpPr/>
          <p:nvPr/>
        </p:nvSpPr>
        <p:spPr>
          <a:xfrm>
            <a:off x="1978429" y="1587732"/>
            <a:ext cx="8994370" cy="72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94776-169D-9F43-BA8B-FB29B42EC638}"/>
              </a:ext>
            </a:extLst>
          </p:cNvPr>
          <p:cNvSpPr/>
          <p:nvPr/>
        </p:nvSpPr>
        <p:spPr>
          <a:xfrm>
            <a:off x="1981200" y="2213956"/>
            <a:ext cx="8994370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64521-6B03-5B46-A46A-56B82F1B8EC5}"/>
              </a:ext>
            </a:extLst>
          </p:cNvPr>
          <p:cNvSpPr/>
          <p:nvPr/>
        </p:nvSpPr>
        <p:spPr>
          <a:xfrm>
            <a:off x="2000594" y="2931622"/>
            <a:ext cx="8994370" cy="64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8ED0F-A82C-EF4D-B01A-1798192BFFB8}"/>
              </a:ext>
            </a:extLst>
          </p:cNvPr>
          <p:cNvSpPr/>
          <p:nvPr/>
        </p:nvSpPr>
        <p:spPr>
          <a:xfrm>
            <a:off x="2019991" y="3566160"/>
            <a:ext cx="8994370" cy="75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7EB37-81D8-C644-9E7C-178AB0D0876D}"/>
              </a:ext>
            </a:extLst>
          </p:cNvPr>
          <p:cNvSpPr/>
          <p:nvPr/>
        </p:nvSpPr>
        <p:spPr>
          <a:xfrm>
            <a:off x="1956261" y="4283824"/>
            <a:ext cx="8994370" cy="1269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AB7A7-0B80-B04C-8B1E-5378A69CED06}"/>
              </a:ext>
            </a:extLst>
          </p:cNvPr>
          <p:cNvSpPr/>
          <p:nvPr/>
        </p:nvSpPr>
        <p:spPr>
          <a:xfrm>
            <a:off x="1856507" y="5469775"/>
            <a:ext cx="8994370" cy="77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1A32920-24D5-DF48-A91B-0520F9191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SMTP: observations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77454B-F21D-4441-9BDE-50D84F4D93FA}"/>
              </a:ext>
            </a:extLst>
          </p:cNvPr>
          <p:cNvSpPr txBox="1">
            <a:spLocks noChangeArrowheads="1"/>
          </p:cNvSpPr>
          <p:nvPr/>
        </p:nvSpPr>
        <p:spPr>
          <a:xfrm>
            <a:off x="7119664" y="1518446"/>
            <a:ext cx="41946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uses persistent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requires message (header &amp; body) to be in 7-bit ASCII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server uses CRLF.CRLF to determine end of message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E733DCA-2522-E341-8697-49ADE10A3FA3}"/>
              </a:ext>
            </a:extLst>
          </p:cNvPr>
          <p:cNvSpPr txBox="1">
            <a:spLocks noChangeArrowheads="1"/>
          </p:cNvSpPr>
          <p:nvPr/>
        </p:nvSpPr>
        <p:spPr>
          <a:xfrm>
            <a:off x="651330" y="1460390"/>
            <a:ext cx="618308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comparison with HTTP: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client pull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client push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both have ASCII command/response interaction, status codes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each object encapsulated in its own response message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multiple objects sent in multipart message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0E309B1-D180-4349-82CA-F509C53B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Mail message format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1957B58-E235-B248-9DD8-EB83AEA89A77}"/>
              </a:ext>
            </a:extLst>
          </p:cNvPr>
          <p:cNvSpPr txBox="1">
            <a:spLocks noChangeArrowheads="1"/>
          </p:cNvSpPr>
          <p:nvPr/>
        </p:nvSpPr>
        <p:spPr>
          <a:xfrm>
            <a:off x="819954" y="1518446"/>
            <a:ext cx="10701485" cy="185652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protocol for exchanging e-mail messages, defined in RFC 5321 (like RFC 7231 defines HTTP)</a:t>
            </a:r>
          </a:p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RFC 2822 defines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syntax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e-mail message itself (like HTML defines syntax for web documents)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0AB71C4-0C4F-CA48-A7D0-41E1DC5A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3317071"/>
            <a:ext cx="2832100" cy="431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CDEC6892-2B97-054E-BBD0-0613AB282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539" y="4129871"/>
            <a:ext cx="2832100" cy="173990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0E3FED1-4363-5F4D-B639-F7151E3E3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339" y="3202771"/>
            <a:ext cx="3238500" cy="3073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86B4C984-46A5-C043-8ED7-4BFCACE5EF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67314" y="5094521"/>
            <a:ext cx="6544225" cy="81279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C5431D6F-96A3-734C-8517-99FCE98F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2252" y="3537734"/>
            <a:ext cx="792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blank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EC853BB6-31B4-4243-A729-4094617E6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4839" y="3977471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B4D68C-13CF-8640-BB04-F138B198C88E}"/>
              </a:ext>
            </a:extLst>
          </p:cNvPr>
          <p:cNvCxnSpPr>
            <a:cxnSpLocks/>
          </p:cNvCxnSpPr>
          <p:nvPr/>
        </p:nvCxnSpPr>
        <p:spPr>
          <a:xfrm>
            <a:off x="3614057" y="3531161"/>
            <a:ext cx="442491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70542D48-C74E-9945-A7DE-1939CC0DD67B}"/>
              </a:ext>
            </a:extLst>
          </p:cNvPr>
          <p:cNvSpPr txBox="1">
            <a:spLocks noChangeArrowheads="1"/>
          </p:cNvSpPr>
          <p:nvPr/>
        </p:nvSpPr>
        <p:spPr>
          <a:xfrm>
            <a:off x="889227" y="3300140"/>
            <a:ext cx="6379126" cy="303415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header lines, e.g.,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From:</a:t>
            </a:r>
          </a:p>
          <a:p>
            <a:pPr marL="635000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Subject:</a:t>
            </a:r>
          </a:p>
          <a:p>
            <a:pPr marL="403225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lines, within the body of the email message area different from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MAIL FROM:, RCPT TO: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commands!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Body: the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message” 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ASCII characters only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161916-043B-2B40-A2CD-1EB81D817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/>
      <p:bldP spid="23" grpId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Retrieving email: mail access protocols</a:t>
            </a:r>
            <a:endParaRPr lang="en-US" sz="4400" dirty="0">
              <a:cs typeface="Calibri" panose="020F0502020204030204" pitchFamily="34" charset="0"/>
            </a:endParaRPr>
          </a:p>
        </p:txBody>
      </p:sp>
      <p:grpSp>
        <p:nvGrpSpPr>
          <p:cNvPr id="262" name="Group 133">
            <a:extLst>
              <a:ext uri="{FF2B5EF4-FFF2-40B4-BE49-F238E27FC236}">
                <a16:creationId xmlns:a16="http://schemas.microsoft.com/office/drawing/2014/main" id="{962D0EED-8EC0-D944-8706-78D65ED758FC}"/>
              </a:ext>
            </a:extLst>
          </p:cNvPr>
          <p:cNvGrpSpPr>
            <a:grpSpLocks/>
          </p:cNvGrpSpPr>
          <p:nvPr/>
        </p:nvGrpSpPr>
        <p:grpSpPr bwMode="auto">
          <a:xfrm>
            <a:off x="4451528" y="1694089"/>
            <a:ext cx="511175" cy="693738"/>
            <a:chOff x="4140" y="429"/>
            <a:chExt cx="1425" cy="2396"/>
          </a:xfrm>
        </p:grpSpPr>
        <p:sp>
          <p:nvSpPr>
            <p:cNvPr id="351" name="Freeform 134">
              <a:extLst>
                <a:ext uri="{FF2B5EF4-FFF2-40B4-BE49-F238E27FC236}">
                  <a16:creationId xmlns:a16="http://schemas.microsoft.com/office/drawing/2014/main" id="{DCB7F2F1-B08C-9D42-9A9B-C0CA8CC2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35">
              <a:extLst>
                <a:ext uri="{FF2B5EF4-FFF2-40B4-BE49-F238E27FC236}">
                  <a16:creationId xmlns:a16="http://schemas.microsoft.com/office/drawing/2014/main" id="{E057BFF5-9E6F-4743-A805-44D1354D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Freeform 136">
              <a:extLst>
                <a:ext uri="{FF2B5EF4-FFF2-40B4-BE49-F238E27FC236}">
                  <a16:creationId xmlns:a16="http://schemas.microsoft.com/office/drawing/2014/main" id="{794C2025-779C-7143-89C2-171CFB01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137">
              <a:extLst>
                <a:ext uri="{FF2B5EF4-FFF2-40B4-BE49-F238E27FC236}">
                  <a16:creationId xmlns:a16="http://schemas.microsoft.com/office/drawing/2014/main" id="{A80FAE7D-8D21-BC47-907D-F96620BB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138">
              <a:extLst>
                <a:ext uri="{FF2B5EF4-FFF2-40B4-BE49-F238E27FC236}">
                  <a16:creationId xmlns:a16="http://schemas.microsoft.com/office/drawing/2014/main" id="{616938A0-6228-6140-BCFA-473AB9A5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6" name="Group 139">
              <a:extLst>
                <a:ext uri="{FF2B5EF4-FFF2-40B4-BE49-F238E27FC236}">
                  <a16:creationId xmlns:a16="http://schemas.microsoft.com/office/drawing/2014/main" id="{87FBA1B9-AC0E-BF4F-A5C2-F38DA460D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1" name="AutoShape 140">
                <a:extLst>
                  <a:ext uri="{FF2B5EF4-FFF2-40B4-BE49-F238E27FC236}">
                    <a16:creationId xmlns:a16="http://schemas.microsoft.com/office/drawing/2014/main" id="{84143FD8-E0F9-DF48-B4AF-0D12414A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2" name="AutoShape 141">
                <a:extLst>
                  <a:ext uri="{FF2B5EF4-FFF2-40B4-BE49-F238E27FC236}">
                    <a16:creationId xmlns:a16="http://schemas.microsoft.com/office/drawing/2014/main" id="{F75D69FA-178C-FF48-AF93-8D22328C7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7" name="Rectangle 142">
              <a:extLst>
                <a:ext uri="{FF2B5EF4-FFF2-40B4-BE49-F238E27FC236}">
                  <a16:creationId xmlns:a16="http://schemas.microsoft.com/office/drawing/2014/main" id="{79EE47BA-DDCB-AE42-849E-EAA9A961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8" name="Group 143">
              <a:extLst>
                <a:ext uri="{FF2B5EF4-FFF2-40B4-BE49-F238E27FC236}">
                  <a16:creationId xmlns:a16="http://schemas.microsoft.com/office/drawing/2014/main" id="{52DF3659-7462-174D-BF79-583260D64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9" name="AutoShape 144">
                <a:extLst>
                  <a:ext uri="{FF2B5EF4-FFF2-40B4-BE49-F238E27FC236}">
                    <a16:creationId xmlns:a16="http://schemas.microsoft.com/office/drawing/2014/main" id="{9E1E1420-2718-EE4C-9DB5-D20E625D4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0" name="AutoShape 145">
                <a:extLst>
                  <a:ext uri="{FF2B5EF4-FFF2-40B4-BE49-F238E27FC236}">
                    <a16:creationId xmlns:a16="http://schemas.microsoft.com/office/drawing/2014/main" id="{311E1D1D-C4BA-C14B-AB5E-7D9E9CB99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9" name="Rectangle 146">
              <a:extLst>
                <a:ext uri="{FF2B5EF4-FFF2-40B4-BE49-F238E27FC236}">
                  <a16:creationId xmlns:a16="http://schemas.microsoft.com/office/drawing/2014/main" id="{A208931F-C1D7-4D44-9151-6D63CB81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147">
              <a:extLst>
                <a:ext uri="{FF2B5EF4-FFF2-40B4-BE49-F238E27FC236}">
                  <a16:creationId xmlns:a16="http://schemas.microsoft.com/office/drawing/2014/main" id="{85597E8B-CF6B-C244-96B8-D967A88B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1" name="Group 148">
              <a:extLst>
                <a:ext uri="{FF2B5EF4-FFF2-40B4-BE49-F238E27FC236}">
                  <a16:creationId xmlns:a16="http://schemas.microsoft.com/office/drawing/2014/main" id="{13DDD94F-DFC2-E744-ADF7-A896AEDA9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7" name="AutoShape 149">
                <a:extLst>
                  <a:ext uri="{FF2B5EF4-FFF2-40B4-BE49-F238E27FC236}">
                    <a16:creationId xmlns:a16="http://schemas.microsoft.com/office/drawing/2014/main" id="{3E8C962F-C7BD-B44F-978E-C803F5452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AutoShape 150">
                <a:extLst>
                  <a:ext uri="{FF2B5EF4-FFF2-40B4-BE49-F238E27FC236}">
                    <a16:creationId xmlns:a16="http://schemas.microsoft.com/office/drawing/2014/main" id="{E65F62EE-08D0-BF46-9BB6-23FEA82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2" name="Freeform 151">
              <a:extLst>
                <a:ext uri="{FF2B5EF4-FFF2-40B4-BE49-F238E27FC236}">
                  <a16:creationId xmlns:a16="http://schemas.microsoft.com/office/drawing/2014/main" id="{60E83399-FCB4-324A-B4BD-B8F23659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3" name="Group 152">
              <a:extLst>
                <a:ext uri="{FF2B5EF4-FFF2-40B4-BE49-F238E27FC236}">
                  <a16:creationId xmlns:a16="http://schemas.microsoft.com/office/drawing/2014/main" id="{87A9E3BB-3D7B-8247-845C-C0F0EBB96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5" name="AutoShape 153">
                <a:extLst>
                  <a:ext uri="{FF2B5EF4-FFF2-40B4-BE49-F238E27FC236}">
                    <a16:creationId xmlns:a16="http://schemas.microsoft.com/office/drawing/2014/main" id="{7C75A8D8-585C-B74B-A8B7-1BE5B537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22C9496F-6ACA-5348-BD7C-54B2C4BD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4" name="Rectangle 155">
              <a:extLst>
                <a:ext uri="{FF2B5EF4-FFF2-40B4-BE49-F238E27FC236}">
                  <a16:creationId xmlns:a16="http://schemas.microsoft.com/office/drawing/2014/main" id="{3A93ED27-82F2-8540-8D23-33AD2D2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156">
              <a:extLst>
                <a:ext uri="{FF2B5EF4-FFF2-40B4-BE49-F238E27FC236}">
                  <a16:creationId xmlns:a16="http://schemas.microsoft.com/office/drawing/2014/main" id="{0292C05A-662A-5445-B8CB-FAA09E80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Freeform 157">
              <a:extLst>
                <a:ext uri="{FF2B5EF4-FFF2-40B4-BE49-F238E27FC236}">
                  <a16:creationId xmlns:a16="http://schemas.microsoft.com/office/drawing/2014/main" id="{4AA45BB6-3C27-E64E-8383-C80FAEA5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Oval 158">
              <a:extLst>
                <a:ext uri="{FF2B5EF4-FFF2-40B4-BE49-F238E27FC236}">
                  <a16:creationId xmlns:a16="http://schemas.microsoft.com/office/drawing/2014/main" id="{95B86A35-1D75-5C49-936B-687C0ACE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Freeform 159">
              <a:extLst>
                <a:ext uri="{FF2B5EF4-FFF2-40B4-BE49-F238E27FC236}">
                  <a16:creationId xmlns:a16="http://schemas.microsoft.com/office/drawing/2014/main" id="{1EEE46FE-29EC-9D4E-A9F0-12F15C389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AutoShape 160">
              <a:extLst>
                <a:ext uri="{FF2B5EF4-FFF2-40B4-BE49-F238E27FC236}">
                  <a16:creationId xmlns:a16="http://schemas.microsoft.com/office/drawing/2014/main" id="{77C78D76-E4BF-FC4E-85A3-25D74AAE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AutoShape 161">
              <a:extLst>
                <a:ext uri="{FF2B5EF4-FFF2-40B4-BE49-F238E27FC236}">
                  <a16:creationId xmlns:a16="http://schemas.microsoft.com/office/drawing/2014/main" id="{1A647E10-4CD3-9C49-9E7D-932D4825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162">
              <a:extLst>
                <a:ext uri="{FF2B5EF4-FFF2-40B4-BE49-F238E27FC236}">
                  <a16:creationId xmlns:a16="http://schemas.microsoft.com/office/drawing/2014/main" id="{43EFA142-8DAD-3D46-A09E-08B75C8DF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Oval 163">
              <a:extLst>
                <a:ext uri="{FF2B5EF4-FFF2-40B4-BE49-F238E27FC236}">
                  <a16:creationId xmlns:a16="http://schemas.microsoft.com/office/drawing/2014/main" id="{A31EBF34-4197-3041-BA0D-DA86EAB8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3" name="Oval 164">
              <a:extLst>
                <a:ext uri="{FF2B5EF4-FFF2-40B4-BE49-F238E27FC236}">
                  <a16:creationId xmlns:a16="http://schemas.microsoft.com/office/drawing/2014/main" id="{C69F2F21-A598-194E-8061-42E20C13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4" name="Rectangle 165">
              <a:extLst>
                <a:ext uri="{FF2B5EF4-FFF2-40B4-BE49-F238E27FC236}">
                  <a16:creationId xmlns:a16="http://schemas.microsoft.com/office/drawing/2014/main" id="{C6C7B11F-80C5-CE4C-8737-FB4903EE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3" name="Group 100">
            <a:extLst>
              <a:ext uri="{FF2B5EF4-FFF2-40B4-BE49-F238E27FC236}">
                <a16:creationId xmlns:a16="http://schemas.microsoft.com/office/drawing/2014/main" id="{425D51F3-48C9-9A40-B992-AE005FAB2C33}"/>
              </a:ext>
            </a:extLst>
          </p:cNvPr>
          <p:cNvGrpSpPr>
            <a:grpSpLocks/>
          </p:cNvGrpSpPr>
          <p:nvPr/>
        </p:nvGrpSpPr>
        <p:grpSpPr bwMode="auto">
          <a:xfrm>
            <a:off x="6137453" y="1703614"/>
            <a:ext cx="511175" cy="693738"/>
            <a:chOff x="4140" y="429"/>
            <a:chExt cx="1425" cy="2396"/>
          </a:xfrm>
        </p:grpSpPr>
        <p:sp>
          <p:nvSpPr>
            <p:cNvPr id="319" name="Freeform 101">
              <a:extLst>
                <a:ext uri="{FF2B5EF4-FFF2-40B4-BE49-F238E27FC236}">
                  <a16:creationId xmlns:a16="http://schemas.microsoft.com/office/drawing/2014/main" id="{4DE11FE1-ABE4-5449-9F07-FF92B1203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02">
              <a:extLst>
                <a:ext uri="{FF2B5EF4-FFF2-40B4-BE49-F238E27FC236}">
                  <a16:creationId xmlns:a16="http://schemas.microsoft.com/office/drawing/2014/main" id="{F28617B4-246C-4142-9D1A-88500848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Freeform 103">
              <a:extLst>
                <a:ext uri="{FF2B5EF4-FFF2-40B4-BE49-F238E27FC236}">
                  <a16:creationId xmlns:a16="http://schemas.microsoft.com/office/drawing/2014/main" id="{695E4127-E30B-0140-BBC3-EE8AA864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04">
              <a:extLst>
                <a:ext uri="{FF2B5EF4-FFF2-40B4-BE49-F238E27FC236}">
                  <a16:creationId xmlns:a16="http://schemas.microsoft.com/office/drawing/2014/main" id="{107A5B24-681B-3348-B947-27500FBE7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05">
              <a:extLst>
                <a:ext uri="{FF2B5EF4-FFF2-40B4-BE49-F238E27FC236}">
                  <a16:creationId xmlns:a16="http://schemas.microsoft.com/office/drawing/2014/main" id="{3B9FBC9B-DB47-3440-A3A7-D9397DA3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4" name="Group 106">
              <a:extLst>
                <a:ext uri="{FF2B5EF4-FFF2-40B4-BE49-F238E27FC236}">
                  <a16:creationId xmlns:a16="http://schemas.microsoft.com/office/drawing/2014/main" id="{D4DB1272-AC30-B740-A818-112B7B016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07">
                <a:extLst>
                  <a:ext uri="{FF2B5EF4-FFF2-40B4-BE49-F238E27FC236}">
                    <a16:creationId xmlns:a16="http://schemas.microsoft.com/office/drawing/2014/main" id="{E4E7D8BF-C451-2149-AB56-5952A4BC1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0" name="AutoShape 108">
                <a:extLst>
                  <a:ext uri="{FF2B5EF4-FFF2-40B4-BE49-F238E27FC236}">
                    <a16:creationId xmlns:a16="http://schemas.microsoft.com/office/drawing/2014/main" id="{CA9F9DDC-D2E0-9445-8E09-E2A450486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5" name="Rectangle 109">
              <a:extLst>
                <a:ext uri="{FF2B5EF4-FFF2-40B4-BE49-F238E27FC236}">
                  <a16:creationId xmlns:a16="http://schemas.microsoft.com/office/drawing/2014/main" id="{8B4A1DB1-B64D-E342-AC38-F13AC2B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110">
              <a:extLst>
                <a:ext uri="{FF2B5EF4-FFF2-40B4-BE49-F238E27FC236}">
                  <a16:creationId xmlns:a16="http://schemas.microsoft.com/office/drawing/2014/main" id="{8699E1EB-58F7-EB4A-BE56-52A7A29FB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11">
                <a:extLst>
                  <a:ext uri="{FF2B5EF4-FFF2-40B4-BE49-F238E27FC236}">
                    <a16:creationId xmlns:a16="http://schemas.microsoft.com/office/drawing/2014/main" id="{8755B864-D5D9-3F48-B106-5195BC479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8" name="AutoShape 112">
                <a:extLst>
                  <a:ext uri="{FF2B5EF4-FFF2-40B4-BE49-F238E27FC236}">
                    <a16:creationId xmlns:a16="http://schemas.microsoft.com/office/drawing/2014/main" id="{5EA94929-40C1-1844-A278-8A7EB9C8F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7" name="Rectangle 113">
              <a:extLst>
                <a:ext uri="{FF2B5EF4-FFF2-40B4-BE49-F238E27FC236}">
                  <a16:creationId xmlns:a16="http://schemas.microsoft.com/office/drawing/2014/main" id="{C3CA31E7-43E9-C54B-B13E-E2E8356B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114">
              <a:extLst>
                <a:ext uri="{FF2B5EF4-FFF2-40B4-BE49-F238E27FC236}">
                  <a16:creationId xmlns:a16="http://schemas.microsoft.com/office/drawing/2014/main" id="{70DE4D48-FE2E-9C45-9782-5C8939C4A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9" name="Group 115">
              <a:extLst>
                <a:ext uri="{FF2B5EF4-FFF2-40B4-BE49-F238E27FC236}">
                  <a16:creationId xmlns:a16="http://schemas.microsoft.com/office/drawing/2014/main" id="{BEDE8AC0-C09D-314C-9CF4-3B49C79D8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16">
                <a:extLst>
                  <a:ext uri="{FF2B5EF4-FFF2-40B4-BE49-F238E27FC236}">
                    <a16:creationId xmlns:a16="http://schemas.microsoft.com/office/drawing/2014/main" id="{53CFCEA6-E422-E24C-91CC-6AB2DA5B9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AutoShape 117">
                <a:extLst>
                  <a:ext uri="{FF2B5EF4-FFF2-40B4-BE49-F238E27FC236}">
                    <a16:creationId xmlns:a16="http://schemas.microsoft.com/office/drawing/2014/main" id="{FEFA7192-E9ED-D345-AC92-ED008077B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0" name="Freeform 118">
              <a:extLst>
                <a:ext uri="{FF2B5EF4-FFF2-40B4-BE49-F238E27FC236}">
                  <a16:creationId xmlns:a16="http://schemas.microsoft.com/office/drawing/2014/main" id="{5FD6018C-4C2B-5147-9A4D-0850B214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19">
              <a:extLst>
                <a:ext uri="{FF2B5EF4-FFF2-40B4-BE49-F238E27FC236}">
                  <a16:creationId xmlns:a16="http://schemas.microsoft.com/office/drawing/2014/main" id="{0147FEBF-9B07-DB4D-80F0-28CFAFB17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20">
                <a:extLst>
                  <a:ext uri="{FF2B5EF4-FFF2-40B4-BE49-F238E27FC236}">
                    <a16:creationId xmlns:a16="http://schemas.microsoft.com/office/drawing/2014/main" id="{6BEC5FCB-A0E4-2B4D-99A9-AF75102E8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4" name="AutoShape 121">
                <a:extLst>
                  <a:ext uri="{FF2B5EF4-FFF2-40B4-BE49-F238E27FC236}">
                    <a16:creationId xmlns:a16="http://schemas.microsoft.com/office/drawing/2014/main" id="{DFB1EE8C-1279-5544-ADC0-B00F802A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2" name="Rectangle 122">
              <a:extLst>
                <a:ext uri="{FF2B5EF4-FFF2-40B4-BE49-F238E27FC236}">
                  <a16:creationId xmlns:a16="http://schemas.microsoft.com/office/drawing/2014/main" id="{24E8BD47-F206-7A48-B906-69B10A9F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Freeform 123">
              <a:extLst>
                <a:ext uri="{FF2B5EF4-FFF2-40B4-BE49-F238E27FC236}">
                  <a16:creationId xmlns:a16="http://schemas.microsoft.com/office/drawing/2014/main" id="{3A63ACAE-F7D6-334D-BAC6-EB19E795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24">
              <a:extLst>
                <a:ext uri="{FF2B5EF4-FFF2-40B4-BE49-F238E27FC236}">
                  <a16:creationId xmlns:a16="http://schemas.microsoft.com/office/drawing/2014/main" id="{DBB6882F-25A8-7942-8AB7-E4F1E8EF4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25">
              <a:extLst>
                <a:ext uri="{FF2B5EF4-FFF2-40B4-BE49-F238E27FC236}">
                  <a16:creationId xmlns:a16="http://schemas.microsoft.com/office/drawing/2014/main" id="{1A751CBC-1E6B-3447-89A8-B6CA0042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Freeform 126">
              <a:extLst>
                <a:ext uri="{FF2B5EF4-FFF2-40B4-BE49-F238E27FC236}">
                  <a16:creationId xmlns:a16="http://schemas.microsoft.com/office/drawing/2014/main" id="{EC930019-7A9E-2D4F-9037-E4F5C26D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27">
              <a:extLst>
                <a:ext uri="{FF2B5EF4-FFF2-40B4-BE49-F238E27FC236}">
                  <a16:creationId xmlns:a16="http://schemas.microsoft.com/office/drawing/2014/main" id="{7F4290BB-A0B2-F146-87B4-626DAAD2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AutoShape 128">
              <a:extLst>
                <a:ext uri="{FF2B5EF4-FFF2-40B4-BE49-F238E27FC236}">
                  <a16:creationId xmlns:a16="http://schemas.microsoft.com/office/drawing/2014/main" id="{DE6D89A2-6ADB-E042-9FB2-932318D0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Oval 129">
              <a:extLst>
                <a:ext uri="{FF2B5EF4-FFF2-40B4-BE49-F238E27FC236}">
                  <a16:creationId xmlns:a16="http://schemas.microsoft.com/office/drawing/2014/main" id="{8747708C-8EE0-5C44-BC67-5ACC5185A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Oval 130">
              <a:extLst>
                <a:ext uri="{FF2B5EF4-FFF2-40B4-BE49-F238E27FC236}">
                  <a16:creationId xmlns:a16="http://schemas.microsoft.com/office/drawing/2014/main" id="{7C3FDD54-230D-8547-8BCF-E82A9284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Oval 131">
              <a:extLst>
                <a:ext uri="{FF2B5EF4-FFF2-40B4-BE49-F238E27FC236}">
                  <a16:creationId xmlns:a16="http://schemas.microsoft.com/office/drawing/2014/main" id="{42133DC7-7C21-C149-A374-F81A9E0D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132">
              <a:extLst>
                <a:ext uri="{FF2B5EF4-FFF2-40B4-BE49-F238E27FC236}">
                  <a16:creationId xmlns:a16="http://schemas.microsoft.com/office/drawing/2014/main" id="{9CA18ACF-5AE2-944A-999A-0A4945D5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4" name="Group 158">
            <a:extLst>
              <a:ext uri="{FF2B5EF4-FFF2-40B4-BE49-F238E27FC236}">
                <a16:creationId xmlns:a16="http://schemas.microsoft.com/office/drawing/2014/main" id="{989EFA5C-2337-B14C-91A8-83B54EA43E37}"/>
              </a:ext>
            </a:extLst>
          </p:cNvPr>
          <p:cNvGrpSpPr>
            <a:grpSpLocks/>
          </p:cNvGrpSpPr>
          <p:nvPr/>
        </p:nvGrpSpPr>
        <p:grpSpPr bwMode="auto">
          <a:xfrm>
            <a:off x="4159429" y="2103665"/>
            <a:ext cx="1689101" cy="1133476"/>
            <a:chOff x="1716" y="1206"/>
            <a:chExt cx="1064" cy="714"/>
          </a:xfrm>
        </p:grpSpPr>
        <p:sp>
          <p:nvSpPr>
            <p:cNvPr id="303" name="Text Box 95">
              <a:extLst>
                <a:ext uri="{FF2B5EF4-FFF2-40B4-BE49-F238E27FC236}">
                  <a16:creationId xmlns:a16="http://schemas.microsoft.com/office/drawing/2014/main" id="{C009C226-FBA8-DB48-ABF5-333250A76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583"/>
              <a:ext cx="106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 e-mail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4" name="Group 157">
              <a:extLst>
                <a:ext uri="{FF2B5EF4-FFF2-40B4-BE49-F238E27FC236}">
                  <a16:creationId xmlns:a16="http://schemas.microsoft.com/office/drawing/2014/main" id="{619BE879-9F0A-604B-B005-9F7E471C1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305" name="Rectangle 94">
                <a:extLst>
                  <a:ext uri="{FF2B5EF4-FFF2-40B4-BE49-F238E27FC236}">
                    <a16:creationId xmlns:a16="http://schemas.microsoft.com/office/drawing/2014/main" id="{5B36F236-9C70-9F4F-A0BB-DDEC73A6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96">
                <a:extLst>
                  <a:ext uri="{FF2B5EF4-FFF2-40B4-BE49-F238E27FC236}">
                    <a16:creationId xmlns:a16="http://schemas.microsoft.com/office/drawing/2014/main" id="{474FF8AD-41AD-5B4D-B9AF-317E03200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Line 97">
                <a:extLst>
                  <a:ext uri="{FF2B5EF4-FFF2-40B4-BE49-F238E27FC236}">
                    <a16:creationId xmlns:a16="http://schemas.microsoft.com/office/drawing/2014/main" id="{A863854B-58B3-0746-BB05-4CC473AC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Line 98">
                <a:extLst>
                  <a:ext uri="{FF2B5EF4-FFF2-40B4-BE49-F238E27FC236}">
                    <a16:creationId xmlns:a16="http://schemas.microsoft.com/office/drawing/2014/main" id="{45A3AD01-9B9C-1044-8CC4-2FA6945C9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Line 99">
                <a:extLst>
                  <a:ext uri="{FF2B5EF4-FFF2-40B4-BE49-F238E27FC236}">
                    <a16:creationId xmlns:a16="http://schemas.microsoft.com/office/drawing/2014/main" id="{A8A7F303-C29D-8048-8A22-5E010224F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100">
                <a:extLst>
                  <a:ext uri="{FF2B5EF4-FFF2-40B4-BE49-F238E27FC236}">
                    <a16:creationId xmlns:a16="http://schemas.microsoft.com/office/drawing/2014/main" id="{7423CFF1-7D3B-404B-908C-EF2DF44B8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101">
                <a:extLst>
                  <a:ext uri="{FF2B5EF4-FFF2-40B4-BE49-F238E27FC236}">
                    <a16:creationId xmlns:a16="http://schemas.microsoft.com/office/drawing/2014/main" id="{9B55CC56-B162-3641-8907-ACAE4544A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102">
                <a:extLst>
                  <a:ext uri="{FF2B5EF4-FFF2-40B4-BE49-F238E27FC236}">
                    <a16:creationId xmlns:a16="http://schemas.microsoft.com/office/drawing/2014/main" id="{E4EF0706-3A6D-5C49-AA93-B27D0DBD3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103">
                <a:extLst>
                  <a:ext uri="{FF2B5EF4-FFF2-40B4-BE49-F238E27FC236}">
                    <a16:creationId xmlns:a16="http://schemas.microsoft.com/office/drawing/2014/main" id="{43AD1883-A082-A241-BB8E-52956E25A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Rectangle 104">
                <a:extLst>
                  <a:ext uri="{FF2B5EF4-FFF2-40B4-BE49-F238E27FC236}">
                    <a16:creationId xmlns:a16="http://schemas.microsoft.com/office/drawing/2014/main" id="{CB654EBC-DFE6-7844-BECE-DAF45E418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Rectangle 105">
                <a:extLst>
                  <a:ext uri="{FF2B5EF4-FFF2-40B4-BE49-F238E27FC236}">
                    <a16:creationId xmlns:a16="http://schemas.microsoft.com/office/drawing/2014/main" id="{43DD0923-D124-3D47-A27E-DA7522C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Rectangle 106">
                <a:extLst>
                  <a:ext uri="{FF2B5EF4-FFF2-40B4-BE49-F238E27FC236}">
                    <a16:creationId xmlns:a16="http://schemas.microsoft.com/office/drawing/2014/main" id="{0CC3197A-47DF-3249-89A6-6A5C29D7B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107">
                <a:extLst>
                  <a:ext uri="{FF2B5EF4-FFF2-40B4-BE49-F238E27FC236}">
                    <a16:creationId xmlns:a16="http://schemas.microsoft.com/office/drawing/2014/main" id="{B9DC67EE-6FEB-9E4F-91F2-78466630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108">
                <a:extLst>
                  <a:ext uri="{FF2B5EF4-FFF2-40B4-BE49-F238E27FC236}">
                    <a16:creationId xmlns:a16="http://schemas.microsoft.com/office/drawing/2014/main" id="{C7A7D96F-C671-7844-AFFA-9CA6B510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65" name="Text Box 121">
            <a:extLst>
              <a:ext uri="{FF2B5EF4-FFF2-40B4-BE49-F238E27FC236}">
                <a16:creationId xmlns:a16="http://schemas.microsoft.com/office/drawing/2014/main" id="{C86F78FC-21D9-8E40-B3EC-9E551DA5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141" y="1582964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6" name="Rectangle 153">
            <a:extLst>
              <a:ext uri="{FF2B5EF4-FFF2-40B4-BE49-F238E27FC236}">
                <a16:creationId xmlns:a16="http://schemas.microsoft.com/office/drawing/2014/main" id="{C9F65152-882D-5B49-B9E9-532D284A8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678" y="1573439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Text Box 154">
            <a:extLst>
              <a:ext uri="{FF2B5EF4-FFF2-40B4-BE49-F238E27FC236}">
                <a16:creationId xmlns:a16="http://schemas.microsoft.com/office/drawing/2014/main" id="{53E42ABE-038D-0049-93D4-9EC2E3234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928" y="1594077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9" name="Text Box 160">
            <a:extLst>
              <a:ext uri="{FF2B5EF4-FFF2-40B4-BE49-F238E27FC236}">
                <a16:creationId xmlns:a16="http://schemas.microsoft.com/office/drawing/2014/main" id="{629C8856-7516-C14B-9215-6EA637A9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133" y="2714852"/>
            <a:ext cx="179247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 e-mail 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0" name="Group 161">
            <a:extLst>
              <a:ext uri="{FF2B5EF4-FFF2-40B4-BE49-F238E27FC236}">
                <a16:creationId xmlns:a16="http://schemas.microsoft.com/office/drawing/2014/main" id="{D048FD00-5924-9447-B3B8-0AC35A063FA1}"/>
              </a:ext>
            </a:extLst>
          </p:cNvPr>
          <p:cNvGrpSpPr>
            <a:grpSpLocks/>
          </p:cNvGrpSpPr>
          <p:nvPr/>
        </p:nvGrpSpPr>
        <p:grpSpPr bwMode="auto">
          <a:xfrm>
            <a:off x="6289853" y="2116364"/>
            <a:ext cx="809625" cy="561975"/>
            <a:chOff x="2070" y="2004"/>
            <a:chExt cx="510" cy="354"/>
          </a:xfrm>
        </p:grpSpPr>
        <p:sp>
          <p:nvSpPr>
            <p:cNvPr id="289" name="Rectangle 162">
              <a:extLst>
                <a:ext uri="{FF2B5EF4-FFF2-40B4-BE49-F238E27FC236}">
                  <a16:creationId xmlns:a16="http://schemas.microsoft.com/office/drawing/2014/main" id="{F2A0FCDF-5941-FB4C-9E1D-DFD5B6C69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163">
              <a:extLst>
                <a:ext uri="{FF2B5EF4-FFF2-40B4-BE49-F238E27FC236}">
                  <a16:creationId xmlns:a16="http://schemas.microsoft.com/office/drawing/2014/main" id="{A6B8C913-36F9-824E-8C78-BFC7B3CD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Line 164">
              <a:extLst>
                <a:ext uri="{FF2B5EF4-FFF2-40B4-BE49-F238E27FC236}">
                  <a16:creationId xmlns:a16="http://schemas.microsoft.com/office/drawing/2014/main" id="{3013A95D-A281-0C49-810B-3C864F7A4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Line 165">
              <a:extLst>
                <a:ext uri="{FF2B5EF4-FFF2-40B4-BE49-F238E27FC236}">
                  <a16:creationId xmlns:a16="http://schemas.microsoft.com/office/drawing/2014/main" id="{7277D88A-E3AC-5446-9FCD-10B5C085D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Line 166">
              <a:extLst>
                <a:ext uri="{FF2B5EF4-FFF2-40B4-BE49-F238E27FC236}">
                  <a16:creationId xmlns:a16="http://schemas.microsoft.com/office/drawing/2014/main" id="{04850398-3936-B842-A3EB-78E3F18C8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Line 167">
              <a:extLst>
                <a:ext uri="{FF2B5EF4-FFF2-40B4-BE49-F238E27FC236}">
                  <a16:creationId xmlns:a16="http://schemas.microsoft.com/office/drawing/2014/main" id="{E54B2FAE-3B2C-BA4E-89DE-F17808A85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Line 168">
              <a:extLst>
                <a:ext uri="{FF2B5EF4-FFF2-40B4-BE49-F238E27FC236}">
                  <a16:creationId xmlns:a16="http://schemas.microsoft.com/office/drawing/2014/main" id="{0321206D-71C9-A044-BC0F-A09851EF7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Line 169">
              <a:extLst>
                <a:ext uri="{FF2B5EF4-FFF2-40B4-BE49-F238E27FC236}">
                  <a16:creationId xmlns:a16="http://schemas.microsoft.com/office/drawing/2014/main" id="{74EEC85C-DBEF-B746-945E-539B17DF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Line 170">
              <a:extLst>
                <a:ext uri="{FF2B5EF4-FFF2-40B4-BE49-F238E27FC236}">
                  <a16:creationId xmlns:a16="http://schemas.microsoft.com/office/drawing/2014/main" id="{A1C2C0B2-5E64-FE46-9C1E-5AB91616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171">
              <a:extLst>
                <a:ext uri="{FF2B5EF4-FFF2-40B4-BE49-F238E27FC236}">
                  <a16:creationId xmlns:a16="http://schemas.microsoft.com/office/drawing/2014/main" id="{18F1DECA-4FA1-D549-80DB-068E1D6F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72">
              <a:extLst>
                <a:ext uri="{FF2B5EF4-FFF2-40B4-BE49-F238E27FC236}">
                  <a16:creationId xmlns:a16="http://schemas.microsoft.com/office/drawing/2014/main" id="{6B4E18DF-65E1-F447-8367-4528F770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173">
              <a:extLst>
                <a:ext uri="{FF2B5EF4-FFF2-40B4-BE49-F238E27FC236}">
                  <a16:creationId xmlns:a16="http://schemas.microsoft.com/office/drawing/2014/main" id="{BE1B5DC5-88E8-A649-93B6-EBAE42FD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174">
              <a:extLst>
                <a:ext uri="{FF2B5EF4-FFF2-40B4-BE49-F238E27FC236}">
                  <a16:creationId xmlns:a16="http://schemas.microsoft.com/office/drawing/2014/main" id="{EEC64261-B933-2A4B-B45A-6E28963D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75">
              <a:extLst>
                <a:ext uri="{FF2B5EF4-FFF2-40B4-BE49-F238E27FC236}">
                  <a16:creationId xmlns:a16="http://schemas.microsoft.com/office/drawing/2014/main" id="{EE1004C2-A311-414F-8E80-B4092CDDC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71" name="Picture 176" descr="Alice">
            <a:extLst>
              <a:ext uri="{FF2B5EF4-FFF2-40B4-BE49-F238E27FC236}">
                <a16:creationId xmlns:a16="http://schemas.microsoft.com/office/drawing/2014/main" id="{D76D5E82-5D05-6842-89F0-A930ADA6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53" y="1673452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" name="Picture 179" descr="Bob">
            <a:extLst>
              <a:ext uri="{FF2B5EF4-FFF2-40B4-BE49-F238E27FC236}">
                <a16:creationId xmlns:a16="http://schemas.microsoft.com/office/drawing/2014/main" id="{8989F6E0-4E76-1C42-A3BD-A635A495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53" y="1687739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" name="Line 94">
            <a:extLst>
              <a:ext uri="{FF2B5EF4-FFF2-40B4-BE49-F238E27FC236}">
                <a16:creationId xmlns:a16="http://schemas.microsoft.com/office/drawing/2014/main" id="{29F99540-FD3E-AE4C-A57E-1A20C6E30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678" y="2021114"/>
            <a:ext cx="9032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Line 95">
            <a:extLst>
              <a:ext uri="{FF2B5EF4-FFF2-40B4-BE49-F238E27FC236}">
                <a16:creationId xmlns:a16="http://schemas.microsoft.com/office/drawing/2014/main" id="{C981B998-3615-AE47-86C8-57BFFA2D7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041" y="2017939"/>
            <a:ext cx="90328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F516F-20AF-DB4E-A31F-6C9548243DF2}"/>
              </a:ext>
            </a:extLst>
          </p:cNvPr>
          <p:cNvGrpSpPr/>
          <p:nvPr/>
        </p:nvGrpSpPr>
        <p:grpSpPr>
          <a:xfrm>
            <a:off x="6699252" y="1424214"/>
            <a:ext cx="1816276" cy="1182356"/>
            <a:chOff x="6699252" y="1424214"/>
            <a:chExt cx="1816276" cy="1182356"/>
          </a:xfrm>
        </p:grpSpPr>
        <p:sp>
          <p:nvSpPr>
            <p:cNvPr id="268" name="Text Box 156">
              <a:extLst>
                <a:ext uri="{FF2B5EF4-FFF2-40B4-BE49-F238E27FC236}">
                  <a16:creationId xmlns:a16="http://schemas.microsoft.com/office/drawing/2014/main" id="{7317FD5B-CED0-1249-AB7C-DF94D6815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2" y="1424214"/>
              <a:ext cx="178611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e-mail 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protocol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6">
              <a:extLst>
                <a:ext uri="{FF2B5EF4-FFF2-40B4-BE49-F238E27FC236}">
                  <a16:creationId xmlns:a16="http://schemas.microsoft.com/office/drawing/2014/main" id="{CF977160-74FD-0442-823B-6C252091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2291" y="2014764"/>
              <a:ext cx="1697037" cy="1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Text Box 156">
              <a:extLst>
                <a:ext uri="{FF2B5EF4-FFF2-40B4-BE49-F238E27FC236}">
                  <a16:creationId xmlns:a16="http://schemas.microsoft.com/office/drawing/2014/main" id="{FA9F06E0-5873-0E44-A9D6-E6DD02F2E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731" y="2043339"/>
              <a:ext cx="1450797" cy="56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(e.g.,</a:t>
              </a: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IMAP, HTTP</a:t>
              </a: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</p:grpSp>
      <p:grpSp>
        <p:nvGrpSpPr>
          <p:cNvPr id="277" name="Group 166">
            <a:extLst>
              <a:ext uri="{FF2B5EF4-FFF2-40B4-BE49-F238E27FC236}">
                <a16:creationId xmlns:a16="http://schemas.microsoft.com/office/drawing/2014/main" id="{F8002D43-E860-6845-AF7E-87A1A94D62F3}"/>
              </a:ext>
            </a:extLst>
          </p:cNvPr>
          <p:cNvGrpSpPr>
            <a:grpSpLocks/>
          </p:cNvGrpSpPr>
          <p:nvPr/>
        </p:nvGrpSpPr>
        <p:grpSpPr bwMode="auto">
          <a:xfrm>
            <a:off x="2556053" y="1535339"/>
            <a:ext cx="912813" cy="1054100"/>
            <a:chOff x="3574" y="550"/>
            <a:chExt cx="575" cy="664"/>
          </a:xfrm>
        </p:grpSpPr>
        <p:grpSp>
          <p:nvGrpSpPr>
            <p:cNvPr id="284" name="Group 167">
              <a:extLst>
                <a:ext uri="{FF2B5EF4-FFF2-40B4-BE49-F238E27FC236}">
                  <a16:creationId xmlns:a16="http://schemas.microsoft.com/office/drawing/2014/main" id="{BE8CFCE0-FC41-0748-A6E7-4600DF924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7" name="Picture 168" descr="desktop_computer_stylized_medium">
                <a:extLst>
                  <a:ext uri="{FF2B5EF4-FFF2-40B4-BE49-F238E27FC236}">
                    <a16:creationId xmlns:a16="http://schemas.microsoft.com/office/drawing/2014/main" id="{C00F7CE5-DF44-7248-ABAB-405A73E21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" name="Freeform 169">
                <a:extLst>
                  <a:ext uri="{FF2B5EF4-FFF2-40B4-BE49-F238E27FC236}">
                    <a16:creationId xmlns:a16="http://schemas.microsoft.com/office/drawing/2014/main" id="{B502B1B8-E322-AA40-A3FB-263ECFA0F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5" name="Rectangle 115">
              <a:extLst>
                <a:ext uri="{FF2B5EF4-FFF2-40B4-BE49-F238E27FC236}">
                  <a16:creationId xmlns:a16="http://schemas.microsoft.com/office/drawing/2014/main" id="{39E4CD50-3462-8441-ACC2-01559D9DD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Text Box 116">
              <a:extLst>
                <a:ext uri="{FF2B5EF4-FFF2-40B4-BE49-F238E27FC236}">
                  <a16:creationId xmlns:a16="http://schemas.microsoft.com/office/drawing/2014/main" id="{7198B7C8-8E18-3B4E-9F4D-DCC4D4D7D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172">
            <a:extLst>
              <a:ext uri="{FF2B5EF4-FFF2-40B4-BE49-F238E27FC236}">
                <a16:creationId xmlns:a16="http://schemas.microsoft.com/office/drawing/2014/main" id="{2F25B33E-FEB9-404E-8162-D03D8D9966E3}"/>
              </a:ext>
            </a:extLst>
          </p:cNvPr>
          <p:cNvGrpSpPr>
            <a:grpSpLocks/>
          </p:cNvGrpSpPr>
          <p:nvPr/>
        </p:nvGrpSpPr>
        <p:grpSpPr bwMode="auto">
          <a:xfrm>
            <a:off x="8456791" y="1538514"/>
            <a:ext cx="912812" cy="1054100"/>
            <a:chOff x="3574" y="550"/>
            <a:chExt cx="575" cy="664"/>
          </a:xfrm>
        </p:grpSpPr>
        <p:grpSp>
          <p:nvGrpSpPr>
            <p:cNvPr id="279" name="Group 173">
              <a:extLst>
                <a:ext uri="{FF2B5EF4-FFF2-40B4-BE49-F238E27FC236}">
                  <a16:creationId xmlns:a16="http://schemas.microsoft.com/office/drawing/2014/main" id="{375D5E0D-2C70-F544-89E4-5E4F1AA9F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2" name="Picture 174" descr="desktop_computer_stylized_medium">
                <a:extLst>
                  <a:ext uri="{FF2B5EF4-FFF2-40B4-BE49-F238E27FC236}">
                    <a16:creationId xmlns:a16="http://schemas.microsoft.com/office/drawing/2014/main" id="{B288CD06-BF42-AC48-84ED-106FF7671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3" name="Freeform 175">
                <a:extLst>
                  <a:ext uri="{FF2B5EF4-FFF2-40B4-BE49-F238E27FC236}">
                    <a16:creationId xmlns:a16="http://schemas.microsoft.com/office/drawing/2014/main" id="{4067DFC9-14ED-1F46-8DB5-99B637F872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0" name="Rectangle 115">
              <a:extLst>
                <a:ext uri="{FF2B5EF4-FFF2-40B4-BE49-F238E27FC236}">
                  <a16:creationId xmlns:a16="http://schemas.microsoft.com/office/drawing/2014/main" id="{37808C5A-E4DA-234C-AD81-DC4AD241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Text Box 116">
              <a:extLst>
                <a:ext uri="{FF2B5EF4-FFF2-40B4-BE49-F238E27FC236}">
                  <a16:creationId xmlns:a16="http://schemas.microsoft.com/office/drawing/2014/main" id="{BE906C48-2C97-234D-A7D2-2162D242F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84" name="Rectangle 3">
            <a:extLst>
              <a:ext uri="{FF2B5EF4-FFF2-40B4-BE49-F238E27FC236}">
                <a16:creationId xmlns:a16="http://schemas.microsoft.com/office/drawing/2014/main" id="{34528512-2985-154D-9CDE-10220B10DEDE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3418624"/>
            <a:ext cx="11248571" cy="31500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delivery/storage of e-mail messages to receiver’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access protocol: retrieval from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IMAP: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Internet Mail Access Protocol [RFC 3501]: messages stored on server, IMAP provides retrieval, deletion, folders of stored messages on server</a:t>
            </a:r>
          </a:p>
          <a:p>
            <a:pPr marL="346075" marR="0" lvl="0" indent="-28892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Hotmail,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Yahoo!Mail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etc. provides web-based interface on top of STMP (to send), IMAP (or POP) to retrieve e-mail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" name="Slide Number Placeholder 2">
            <a:extLst>
              <a:ext uri="{FF2B5EF4-FFF2-40B4-BE49-F238E27FC236}">
                <a16:creationId xmlns:a16="http://schemas.microsoft.com/office/drawing/2014/main" id="{741D895B-EE03-5544-883F-BDFD215AF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938230"/>
            <a:ext cx="10515600" cy="2629977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buClr>
                <a:srgbClr val="000099"/>
              </a:buClr>
              <a:buSzPct val="65000"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transfer file to/from remote host</a:t>
            </a:r>
          </a:p>
          <a:p>
            <a:pPr>
              <a:lnSpc>
                <a:spcPct val="75000"/>
              </a:lnSpc>
              <a:spcBef>
                <a:spcPct val="0"/>
              </a:spcBef>
              <a:buClr>
                <a:srgbClr val="000099"/>
              </a:buClr>
              <a:buSzPct val="65000"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client/server model</a:t>
            </a:r>
          </a:p>
          <a:p>
            <a:pPr lvl="1">
              <a:spcBef>
                <a:spcPct val="0"/>
              </a:spcBef>
              <a:buClr>
                <a:srgbClr val="000099"/>
              </a:buClr>
            </a:pPr>
            <a:r>
              <a:rPr lang="en-US" altLang="en-US" sz="3200" i="1" dirty="0">
                <a:solidFill>
                  <a:srgbClr val="CC0000"/>
                </a:solidFill>
                <a:cs typeface="Arial" panose="020B0604020202020204" pitchFamily="34" charset="0"/>
              </a:rPr>
              <a:t>client:</a:t>
            </a:r>
            <a:r>
              <a:rPr lang="en-US" altLang="en-US" sz="3200" dirty="0">
                <a:cs typeface="Arial" panose="020B0604020202020204" pitchFamily="34" charset="0"/>
              </a:rPr>
              <a:t> side that initiates transfer (either to/from remote)</a:t>
            </a:r>
          </a:p>
          <a:p>
            <a:pPr lvl="1">
              <a:spcBef>
                <a:spcPct val="0"/>
              </a:spcBef>
              <a:buClr>
                <a:srgbClr val="000099"/>
              </a:buClr>
            </a:pPr>
            <a:r>
              <a:rPr lang="en-US" altLang="en-US" sz="3200" i="1" dirty="0">
                <a:solidFill>
                  <a:srgbClr val="CC0000"/>
                </a:solidFill>
                <a:cs typeface="Arial" panose="020B0604020202020204" pitchFamily="34" charset="0"/>
              </a:rPr>
              <a:t>server:</a:t>
            </a:r>
            <a:r>
              <a:rPr lang="en-US" altLang="en-US" sz="3200" dirty="0">
                <a:cs typeface="Arial" panose="020B0604020202020204" pitchFamily="34" charset="0"/>
              </a:rPr>
              <a:t> remote </a:t>
            </a:r>
            <a:r>
              <a:rPr lang="en-US" altLang="en-US" sz="3200" dirty="0" smtClean="0">
                <a:cs typeface="Arial" panose="020B0604020202020204" pitchFamily="34" charset="0"/>
              </a:rPr>
              <a:t>host</a:t>
            </a:r>
          </a:p>
          <a:p>
            <a:pPr>
              <a:lnSpc>
                <a:spcPct val="75000"/>
              </a:lnSpc>
              <a:spcBef>
                <a:spcPct val="0"/>
              </a:spcBef>
              <a:buClr>
                <a:srgbClr val="000099"/>
              </a:buClr>
              <a:buSzPct val="65000"/>
            </a:pPr>
            <a:r>
              <a:rPr lang="en-US" altLang="en-US" sz="3200" dirty="0" smtClean="0">
                <a:cs typeface="Arial" panose="020B0604020202020204" pitchFamily="34" charset="0"/>
              </a:rPr>
              <a:t>ftp: RFC 959</a:t>
            </a:r>
          </a:p>
          <a:p>
            <a:pPr>
              <a:lnSpc>
                <a:spcPct val="75000"/>
              </a:lnSpc>
              <a:spcBef>
                <a:spcPct val="0"/>
              </a:spcBef>
              <a:buClr>
                <a:srgbClr val="000099"/>
              </a:buClr>
              <a:buSzPct val="65000"/>
            </a:pPr>
            <a:r>
              <a:rPr lang="en-US" altLang="en-US" sz="3200" dirty="0" smtClean="0">
                <a:cs typeface="Arial" panose="020B0604020202020204" pitchFamily="34" charset="0"/>
              </a:rPr>
              <a:t>ftp </a:t>
            </a:r>
            <a:r>
              <a:rPr lang="en-US" altLang="en-US" sz="3200" dirty="0">
                <a:cs typeface="Arial" panose="020B0604020202020204" pitchFamily="34" charset="0"/>
              </a:rPr>
              <a:t>server: port 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FTP: the file transfer protocol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46"/>
          <p:cNvSpPr>
            <a:spLocks/>
          </p:cNvSpPr>
          <p:nvPr/>
        </p:nvSpPr>
        <p:spPr bwMode="auto">
          <a:xfrm>
            <a:off x="7685089" y="2754314"/>
            <a:ext cx="1100137" cy="282575"/>
          </a:xfrm>
          <a:custGeom>
            <a:avLst/>
            <a:gdLst>
              <a:gd name="T0" fmla="*/ 0 w 693"/>
              <a:gd name="T1" fmla="*/ 2147483646 h 178"/>
              <a:gd name="T2" fmla="*/ 2147483646 w 693"/>
              <a:gd name="T3" fmla="*/ 0 h 178"/>
              <a:gd name="T4" fmla="*/ 2147483646 w 693"/>
              <a:gd name="T5" fmla="*/ 0 h 178"/>
              <a:gd name="T6" fmla="*/ 2147483646 w 693"/>
              <a:gd name="T7" fmla="*/ 2147483646 h 178"/>
              <a:gd name="T8" fmla="*/ 0 w 693"/>
              <a:gd name="T9" fmla="*/ 2147483646 h 1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178"/>
              <a:gd name="T17" fmla="*/ 693 w 693"/>
              <a:gd name="T18" fmla="*/ 178 h 1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178">
                <a:moveTo>
                  <a:pt x="0" y="116"/>
                </a:moveTo>
                <a:lnTo>
                  <a:pt x="247" y="0"/>
                </a:lnTo>
                <a:lnTo>
                  <a:pt x="693" y="0"/>
                </a:lnTo>
                <a:lnTo>
                  <a:pt x="137" y="178"/>
                </a:lnTo>
                <a:lnTo>
                  <a:pt x="0" y="116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43"/>
          <p:cNvSpPr>
            <a:spLocks/>
          </p:cNvSpPr>
          <p:nvPr/>
        </p:nvSpPr>
        <p:spPr bwMode="auto">
          <a:xfrm>
            <a:off x="4125913" y="2754314"/>
            <a:ext cx="1784350" cy="282575"/>
          </a:xfrm>
          <a:custGeom>
            <a:avLst/>
            <a:gdLst>
              <a:gd name="T0" fmla="*/ 0 w 1124"/>
              <a:gd name="T1" fmla="*/ 2147483646 h 178"/>
              <a:gd name="T2" fmla="*/ 2147483646 w 1124"/>
              <a:gd name="T3" fmla="*/ 2147483646 h 178"/>
              <a:gd name="T4" fmla="*/ 2147483646 w 1124"/>
              <a:gd name="T5" fmla="*/ 0 h 178"/>
              <a:gd name="T6" fmla="*/ 2147483646 w 1124"/>
              <a:gd name="T7" fmla="*/ 2147483646 h 178"/>
              <a:gd name="T8" fmla="*/ 0 w 1124"/>
              <a:gd name="T9" fmla="*/ 2147483646 h 1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4"/>
              <a:gd name="T16" fmla="*/ 0 h 178"/>
              <a:gd name="T17" fmla="*/ 1124 w 1124"/>
              <a:gd name="T18" fmla="*/ 178 h 1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4" h="178">
                <a:moveTo>
                  <a:pt x="0" y="178"/>
                </a:moveTo>
                <a:lnTo>
                  <a:pt x="41" y="7"/>
                </a:lnTo>
                <a:lnTo>
                  <a:pt x="1124" y="0"/>
                </a:lnTo>
                <a:lnTo>
                  <a:pt x="247" y="171"/>
                </a:lnTo>
                <a:lnTo>
                  <a:pt x="0" y="178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6169026" y="1789114"/>
            <a:ext cx="1712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file transfer</a:t>
            </a: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8086725" y="1944689"/>
            <a:ext cx="704850" cy="828675"/>
            <a:chOff x="3930" y="1386"/>
            <a:chExt cx="444" cy="522"/>
          </a:xfrm>
        </p:grpSpPr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3934" y="1463"/>
              <a:ext cx="4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FTP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server</a:t>
              </a: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4106863" y="1935163"/>
            <a:ext cx="1789112" cy="838200"/>
            <a:chOff x="1645" y="1326"/>
            <a:chExt cx="1127" cy="528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FTP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user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interface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2357" y="1403"/>
              <a:ext cx="3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FTP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client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5405439" y="3055939"/>
            <a:ext cx="1076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local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system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Line 33"/>
          <p:cNvSpPr>
            <a:spLocks noChangeShapeType="1"/>
          </p:cNvSpPr>
          <p:nvPr/>
        </p:nvSpPr>
        <p:spPr bwMode="auto">
          <a:xfrm>
            <a:off x="4743450" y="2773363"/>
            <a:ext cx="32385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Line 34"/>
          <p:cNvSpPr>
            <a:spLocks noChangeShapeType="1"/>
          </p:cNvSpPr>
          <p:nvPr/>
        </p:nvSpPr>
        <p:spPr bwMode="auto">
          <a:xfrm flipH="1">
            <a:off x="5238751" y="2763838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Box 41"/>
          <p:cNvSpPr txBox="1">
            <a:spLocks noChangeArrowheads="1"/>
          </p:cNvSpPr>
          <p:nvPr/>
        </p:nvSpPr>
        <p:spPr bwMode="auto">
          <a:xfrm>
            <a:off x="8685214" y="2867026"/>
            <a:ext cx="1457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remote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system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>
            <a:off x="8439150" y="2773364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43" descr="A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4" y="1987550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2903538" y="2695576"/>
            <a:ext cx="971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at host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3552826" y="2382838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AutoShape 327"/>
          <p:cNvSpPr>
            <a:spLocks noChangeArrowheads="1"/>
          </p:cNvSpPr>
          <p:nvPr/>
        </p:nvSpPr>
        <p:spPr bwMode="auto">
          <a:xfrm>
            <a:off x="4857751" y="3206751"/>
            <a:ext cx="569913" cy="4286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AutoShape 327"/>
          <p:cNvSpPr>
            <a:spLocks noChangeArrowheads="1"/>
          </p:cNvSpPr>
          <p:nvPr/>
        </p:nvSpPr>
        <p:spPr bwMode="auto">
          <a:xfrm>
            <a:off x="8189913" y="3162301"/>
            <a:ext cx="569912" cy="4286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Line 49"/>
          <p:cNvSpPr>
            <a:spLocks noChangeShapeType="1"/>
          </p:cNvSpPr>
          <p:nvPr/>
        </p:nvSpPr>
        <p:spPr bwMode="auto">
          <a:xfrm>
            <a:off x="5889626" y="2247900"/>
            <a:ext cx="21875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51"/>
          <p:cNvGrpSpPr>
            <a:grpSpLocks/>
          </p:cNvGrpSpPr>
          <p:nvPr/>
        </p:nvGrpSpPr>
        <p:grpSpPr bwMode="auto">
          <a:xfrm>
            <a:off x="7532688" y="2860675"/>
            <a:ext cx="476250" cy="749300"/>
            <a:chOff x="4140" y="429"/>
            <a:chExt cx="1425" cy="2396"/>
          </a:xfrm>
        </p:grpSpPr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3 h 2742"/>
                <a:gd name="T4" fmla="*/ 2 w 354"/>
                <a:gd name="T5" fmla="*/ 9 h 2742"/>
                <a:gd name="T6" fmla="*/ 0 w 354"/>
                <a:gd name="T7" fmla="*/ 1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53"/>
            <p:cNvSpPr>
              <a:spLocks noChangeArrowheads="1"/>
            </p:cNvSpPr>
            <p:nvPr/>
          </p:nvSpPr>
          <p:spPr bwMode="auto">
            <a:xfrm>
              <a:off x="4207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0" name="Freeform 5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3 h 2537"/>
                <a:gd name="T4" fmla="*/ 2 w 211"/>
                <a:gd name="T5" fmla="*/ 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5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3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4211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" name="Group 5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" name="AutoShape 5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4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" name="AutoShape 5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Rectangle 60"/>
            <p:cNvSpPr>
              <a:spLocks noChangeArrowheads="1"/>
            </p:cNvSpPr>
            <p:nvPr/>
          </p:nvSpPr>
          <p:spPr bwMode="auto">
            <a:xfrm>
              <a:off x="4226" y="1018"/>
              <a:ext cx="594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5" name="Group 6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" name="AutoShape 62"/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7" name="AutoShape 6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88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Rectangle 64"/>
            <p:cNvSpPr>
              <a:spLocks noChangeArrowheads="1"/>
            </p:cNvSpPr>
            <p:nvPr/>
          </p:nvSpPr>
          <p:spPr bwMode="auto">
            <a:xfrm>
              <a:off x="4216" y="1358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" name="Rectangle 65"/>
            <p:cNvSpPr>
              <a:spLocks noChangeArrowheads="1"/>
            </p:cNvSpPr>
            <p:nvPr/>
          </p:nvSpPr>
          <p:spPr bwMode="auto">
            <a:xfrm>
              <a:off x="4230" y="1657"/>
              <a:ext cx="594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8" name="Group 6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" name="AutoShape 67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8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5" name="AutoShape 68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2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oup 7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" name="AutoShape 71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3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Rectangle 73"/>
            <p:cNvSpPr>
              <a:spLocks noChangeArrowheads="1"/>
            </p:cNvSpPr>
            <p:nvPr/>
          </p:nvSpPr>
          <p:spPr bwMode="auto">
            <a:xfrm>
              <a:off x="5252" y="429"/>
              <a:ext cx="67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" name="Freeform 7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2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3 h 288"/>
                <a:gd name="T4" fmla="*/ 2 w 304"/>
                <a:gd name="T5" fmla="*/ 3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76"/>
            <p:cNvSpPr>
              <a:spLocks noChangeArrowheads="1"/>
            </p:cNvSpPr>
            <p:nvPr/>
          </p:nvSpPr>
          <p:spPr bwMode="auto">
            <a:xfrm>
              <a:off x="5518" y="2612"/>
              <a:ext cx="48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" name="Freeform 7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3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AutoShape 78"/>
            <p:cNvSpPr>
              <a:spLocks noChangeArrowheads="1"/>
            </p:cNvSpPr>
            <p:nvPr/>
          </p:nvSpPr>
          <p:spPr bwMode="auto">
            <a:xfrm>
              <a:off x="4140" y="2678"/>
              <a:ext cx="1197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7" name="AutoShape 79"/>
            <p:cNvSpPr>
              <a:spLocks noChangeArrowheads="1"/>
            </p:cNvSpPr>
            <p:nvPr/>
          </p:nvSpPr>
          <p:spPr bwMode="auto">
            <a:xfrm>
              <a:off x="4207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" name="Oval 80"/>
            <p:cNvSpPr>
              <a:spLocks noChangeArrowheads="1"/>
            </p:cNvSpPr>
            <p:nvPr/>
          </p:nvSpPr>
          <p:spPr bwMode="auto">
            <a:xfrm>
              <a:off x="4306" y="2383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81"/>
            <p:cNvSpPr>
              <a:spLocks noChangeArrowheads="1"/>
            </p:cNvSpPr>
            <p:nvPr/>
          </p:nvSpPr>
          <p:spPr bwMode="auto">
            <a:xfrm>
              <a:off x="4487" y="2383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" name="Oval 82"/>
            <p:cNvSpPr>
              <a:spLocks noChangeArrowheads="1"/>
            </p:cNvSpPr>
            <p:nvPr/>
          </p:nvSpPr>
          <p:spPr bwMode="auto">
            <a:xfrm>
              <a:off x="4663" y="2383"/>
              <a:ext cx="157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5062" y="1835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84"/>
          <p:cNvGrpSpPr>
            <a:grpSpLocks/>
          </p:cNvGrpSpPr>
          <p:nvPr/>
        </p:nvGrpSpPr>
        <p:grpSpPr bwMode="auto">
          <a:xfrm>
            <a:off x="3744913" y="2886076"/>
            <a:ext cx="830262" cy="849313"/>
            <a:chOff x="-44" y="1473"/>
            <a:chExt cx="981" cy="1105"/>
          </a:xfrm>
        </p:grpSpPr>
        <p:pic>
          <p:nvPicPr>
            <p:cNvPr id="61" name="Picture 8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8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607767 w 356"/>
                <a:gd name="T3" fmla="*/ 273937 h 368"/>
                <a:gd name="T4" fmla="*/ 3093555 w 356"/>
                <a:gd name="T5" fmla="*/ 5706969 h 368"/>
                <a:gd name="T6" fmla="*/ 681775 w 356"/>
                <a:gd name="T7" fmla="*/ 71373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3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Gill Sans MT" panose="020B0502020104020203" pitchFamily="34" charset="0"/>
              </a:rPr>
              <a:t>FTP: separate control, data connections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FTP client contacts FTP server at port 21, using TCP </a:t>
            </a:r>
          </a:p>
          <a:p>
            <a:r>
              <a:rPr lang="en-US" altLang="en-US" sz="2000" dirty="0"/>
              <a:t>client authorized over control connection</a:t>
            </a:r>
          </a:p>
          <a:p>
            <a:r>
              <a:rPr lang="en-US" altLang="en-US" sz="2000" dirty="0"/>
              <a:t>client browses remote directory, sends commands over control connection (</a:t>
            </a:r>
            <a:r>
              <a:rPr lang="en-US" altLang="en-US" sz="2000" b="1" dirty="0"/>
              <a:t>username and password,</a:t>
            </a:r>
            <a:r>
              <a:rPr lang="en-GB" altLang="en-US" sz="2000" b="1" dirty="0"/>
              <a:t> commands </a:t>
            </a:r>
            <a:r>
              <a:rPr lang="en-GB" altLang="en-US" sz="2000" b="1" dirty="0" smtClean="0"/>
              <a:t>to change </a:t>
            </a:r>
            <a:r>
              <a:rPr lang="en-GB" altLang="en-US" sz="2000" b="1" dirty="0"/>
              <a:t>remote directory, and commands to “put” and “get” files</a:t>
            </a:r>
            <a:r>
              <a:rPr lang="en-GB" altLang="en-US" sz="2000" dirty="0"/>
              <a:t>)</a:t>
            </a:r>
            <a:endParaRPr lang="en-US" altLang="en-US" sz="2000" dirty="0"/>
          </a:p>
          <a:p>
            <a:r>
              <a:rPr lang="en-US" altLang="en-US" sz="2000" dirty="0"/>
              <a:t>when server receives file transfer command, </a:t>
            </a:r>
            <a:r>
              <a:rPr lang="en-US" altLang="en-US" sz="2000" i="1" dirty="0">
                <a:solidFill>
                  <a:srgbClr val="CC0000"/>
                </a:solidFill>
              </a:rPr>
              <a:t>server</a:t>
            </a:r>
            <a:r>
              <a:rPr lang="en-US" altLang="en-US" sz="2000" dirty="0"/>
              <a:t> opens </a:t>
            </a:r>
            <a:r>
              <a:rPr lang="en-US" altLang="en-US" sz="2000" i="1" dirty="0"/>
              <a:t>2</a:t>
            </a:r>
            <a:r>
              <a:rPr lang="en-US" altLang="en-US" sz="2000" i="1" baseline="30000" dirty="0"/>
              <a:t>nd</a:t>
            </a:r>
            <a:r>
              <a:rPr lang="en-US" altLang="en-US" sz="2000" i="1" dirty="0"/>
              <a:t> </a:t>
            </a:r>
            <a:r>
              <a:rPr lang="en-US" altLang="en-US" sz="2000" dirty="0"/>
              <a:t>TCP data connection (for file) </a:t>
            </a:r>
            <a:r>
              <a:rPr lang="en-US" altLang="en-US" sz="2000" i="1" dirty="0"/>
              <a:t>to </a:t>
            </a:r>
            <a:r>
              <a:rPr lang="en-US" altLang="en-US" sz="2000" dirty="0"/>
              <a:t>client</a:t>
            </a:r>
          </a:p>
          <a:p>
            <a:r>
              <a:rPr lang="en-US" altLang="en-US" sz="2000" dirty="0"/>
              <a:t>after transferring one file, server closes data connection</a:t>
            </a:r>
          </a:p>
        </p:txBody>
      </p:sp>
      <p:sp>
        <p:nvSpPr>
          <p:cNvPr id="15363" name="Rectangle 8"/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2-</a:t>
            </a:r>
            <a:fld id="{715F1868-12BA-44C1-9883-5C62A86F58C1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362" name="Rectangle 7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9296400" y="6248400"/>
            <a:ext cx="2895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Application Layer</a:t>
            </a:r>
          </a:p>
        </p:txBody>
      </p:sp>
      <p:sp>
        <p:nvSpPr>
          <p:cNvPr id="15366" name="Text Box 15"/>
          <p:cNvSpPr txBox="1">
            <a:spLocks noChangeArrowheads="1"/>
          </p:cNvSpPr>
          <p:nvPr/>
        </p:nvSpPr>
        <p:spPr bwMode="auto">
          <a:xfrm>
            <a:off x="6389689" y="2533650"/>
            <a:ext cx="6635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FTP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5367" name="Text Box 16"/>
          <p:cNvSpPr txBox="1">
            <a:spLocks noChangeArrowheads="1"/>
          </p:cNvSpPr>
          <p:nvPr/>
        </p:nvSpPr>
        <p:spPr bwMode="auto">
          <a:xfrm>
            <a:off x="9412288" y="2543175"/>
            <a:ext cx="7556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FTP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5368" name="Line 17"/>
          <p:cNvSpPr>
            <a:spLocks noChangeShapeType="1"/>
          </p:cNvSpPr>
          <p:nvPr/>
        </p:nvSpPr>
        <p:spPr bwMode="auto">
          <a:xfrm>
            <a:off x="7032626" y="2011363"/>
            <a:ext cx="2562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69" name="Line 18"/>
          <p:cNvSpPr>
            <a:spLocks noChangeShapeType="1"/>
          </p:cNvSpPr>
          <p:nvPr/>
        </p:nvSpPr>
        <p:spPr bwMode="auto">
          <a:xfrm flipV="1">
            <a:off x="7051676" y="2325689"/>
            <a:ext cx="2562225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70" name="Text Box 19"/>
          <p:cNvSpPr txBox="1">
            <a:spLocks noChangeArrowheads="1"/>
          </p:cNvSpPr>
          <p:nvPr/>
        </p:nvSpPr>
        <p:spPr bwMode="auto">
          <a:xfrm>
            <a:off x="7104064" y="1473200"/>
            <a:ext cx="2409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TCP control connection,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server port 21</a:t>
            </a: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371" name="Text Box 20"/>
          <p:cNvSpPr txBox="1">
            <a:spLocks noChangeArrowheads="1"/>
          </p:cNvSpPr>
          <p:nvPr/>
        </p:nvSpPr>
        <p:spPr bwMode="auto">
          <a:xfrm>
            <a:off x="7078664" y="2400300"/>
            <a:ext cx="2409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TCP data connection,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server port 20</a:t>
            </a: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4037" name="Rectangle 21"/>
          <p:cNvSpPr>
            <a:spLocks noChangeArrowheads="1"/>
          </p:cNvSpPr>
          <p:nvPr/>
        </p:nvSpPr>
        <p:spPr bwMode="auto">
          <a:xfrm>
            <a:off x="6227764" y="3119172"/>
            <a:ext cx="4864779" cy="357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server opens another TCP data connection to transfer another file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control connection: </a:t>
            </a:r>
            <a:r>
              <a:rPr kumimoji="0" lang="ja-JP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“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out of band</a:t>
            </a:r>
            <a:r>
              <a:rPr kumimoji="0" lang="ja-JP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”</a:t>
            </a:r>
            <a:endParaRPr kumimoji="0" lang="en-US" altLang="ja-JP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FTP server maintains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state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”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: current directory, earlier 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authentication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HTTP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“in-band” sends </a:t>
            </a: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request and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response header lines into the same TCP connection that carries the </a:t>
            </a: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transferred file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itself</a:t>
            </a:r>
          </a:p>
        </p:txBody>
      </p:sp>
      <p:sp>
        <p:nvSpPr>
          <p:cNvPr id="15374" name="Line 23"/>
          <p:cNvSpPr>
            <a:spLocks noChangeShapeType="1"/>
          </p:cNvSpPr>
          <p:nvPr/>
        </p:nvSpPr>
        <p:spPr bwMode="auto">
          <a:xfrm>
            <a:off x="7250114" y="2697164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375" name="Group 32"/>
          <p:cNvGrpSpPr>
            <a:grpSpLocks/>
          </p:cNvGrpSpPr>
          <p:nvPr/>
        </p:nvGrpSpPr>
        <p:grpSpPr bwMode="auto">
          <a:xfrm>
            <a:off x="9653588" y="1674813"/>
            <a:ext cx="444500" cy="728662"/>
            <a:chOff x="4140" y="429"/>
            <a:chExt cx="1425" cy="2396"/>
          </a:xfrm>
        </p:grpSpPr>
        <p:sp>
          <p:nvSpPr>
            <p:cNvPr id="15379" name="Freeform 3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3 h 2742"/>
                <a:gd name="T4" fmla="*/ 2 w 354"/>
                <a:gd name="T5" fmla="*/ 9 h 2742"/>
                <a:gd name="T6" fmla="*/ 0 w 354"/>
                <a:gd name="T7" fmla="*/ 1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0" name="Rectangle 34"/>
            <p:cNvSpPr>
              <a:spLocks noChangeArrowheads="1"/>
            </p:cNvSpPr>
            <p:nvPr/>
          </p:nvSpPr>
          <p:spPr bwMode="auto">
            <a:xfrm>
              <a:off x="4206" y="429"/>
              <a:ext cx="1048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81" name="Freeform 3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3 h 2537"/>
                <a:gd name="T4" fmla="*/ 2 w 211"/>
                <a:gd name="T5" fmla="*/ 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2" name="Freeform 3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3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3" name="Rectangle 37"/>
            <p:cNvSpPr>
              <a:spLocks noChangeArrowheads="1"/>
            </p:cNvSpPr>
            <p:nvPr/>
          </p:nvSpPr>
          <p:spPr bwMode="auto">
            <a:xfrm>
              <a:off x="4211" y="695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5384" name="Group 3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409" name="AutoShape 39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10" name="AutoShape 40"/>
              <p:cNvSpPr>
                <a:spLocks noChangeArrowheads="1"/>
              </p:cNvSpPr>
              <p:nvPr/>
            </p:nvSpPr>
            <p:spPr bwMode="auto">
              <a:xfrm>
                <a:off x="635" y="2584"/>
                <a:ext cx="686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385" name="Rectangle 41"/>
            <p:cNvSpPr>
              <a:spLocks noChangeArrowheads="1"/>
            </p:cNvSpPr>
            <p:nvPr/>
          </p:nvSpPr>
          <p:spPr bwMode="auto">
            <a:xfrm>
              <a:off x="4227" y="1019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5386" name="Group 4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407" name="AutoShape 43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08" name="AutoShape 44"/>
              <p:cNvSpPr>
                <a:spLocks noChangeArrowheads="1"/>
              </p:cNvSpPr>
              <p:nvPr/>
            </p:nvSpPr>
            <p:spPr bwMode="auto">
              <a:xfrm>
                <a:off x="631" y="2583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387" name="Rectangle 45"/>
            <p:cNvSpPr>
              <a:spLocks noChangeArrowheads="1"/>
            </p:cNvSpPr>
            <p:nvPr/>
          </p:nvSpPr>
          <p:spPr bwMode="auto">
            <a:xfrm>
              <a:off x="4216" y="1358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88" name="Rectangle 46"/>
            <p:cNvSpPr>
              <a:spLocks noChangeArrowheads="1"/>
            </p:cNvSpPr>
            <p:nvPr/>
          </p:nvSpPr>
          <p:spPr bwMode="auto">
            <a:xfrm>
              <a:off x="4227" y="1656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5389" name="Group 4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05" name="AutoShape 48"/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3" cy="13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06" name="AutoShape 4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390" name="Freeform 5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2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391" name="Group 5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03" name="AutoShape 5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04" name="AutoShape 53"/>
              <p:cNvSpPr>
                <a:spLocks noChangeArrowheads="1"/>
              </p:cNvSpPr>
              <p:nvPr/>
            </p:nvSpPr>
            <p:spPr bwMode="auto">
              <a:xfrm>
                <a:off x="635" y="2584"/>
                <a:ext cx="68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392" name="Rectangle 54"/>
            <p:cNvSpPr>
              <a:spLocks noChangeArrowheads="1"/>
            </p:cNvSpPr>
            <p:nvPr/>
          </p:nvSpPr>
          <p:spPr bwMode="auto">
            <a:xfrm>
              <a:off x="5249" y="429"/>
              <a:ext cx="66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93" name="Freeform 5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2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4" name="Freeform 5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3 h 288"/>
                <a:gd name="T4" fmla="*/ 2 w 304"/>
                <a:gd name="T5" fmla="*/ 3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5" name="Oval 57"/>
            <p:cNvSpPr>
              <a:spLocks noChangeArrowheads="1"/>
            </p:cNvSpPr>
            <p:nvPr/>
          </p:nvSpPr>
          <p:spPr bwMode="auto">
            <a:xfrm>
              <a:off x="5519" y="2611"/>
              <a:ext cx="46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96" name="Freeform 5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3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7" name="AutoShape 59"/>
            <p:cNvSpPr>
              <a:spLocks noChangeArrowheads="1"/>
            </p:cNvSpPr>
            <p:nvPr/>
          </p:nvSpPr>
          <p:spPr bwMode="auto">
            <a:xfrm>
              <a:off x="4140" y="2679"/>
              <a:ext cx="1201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98" name="AutoShape 60"/>
            <p:cNvSpPr>
              <a:spLocks noChangeArrowheads="1"/>
            </p:cNvSpPr>
            <p:nvPr/>
          </p:nvSpPr>
          <p:spPr bwMode="auto">
            <a:xfrm>
              <a:off x="4206" y="2710"/>
              <a:ext cx="1069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399" name="Oval 61"/>
            <p:cNvSpPr>
              <a:spLocks noChangeArrowheads="1"/>
            </p:cNvSpPr>
            <p:nvPr/>
          </p:nvSpPr>
          <p:spPr bwMode="auto">
            <a:xfrm>
              <a:off x="4308" y="2381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400" name="Oval 62"/>
            <p:cNvSpPr>
              <a:spLocks noChangeArrowheads="1"/>
            </p:cNvSpPr>
            <p:nvPr/>
          </p:nvSpPr>
          <p:spPr bwMode="auto">
            <a:xfrm>
              <a:off x="4486" y="2387"/>
              <a:ext cx="158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401" name="Oval 63"/>
            <p:cNvSpPr>
              <a:spLocks noChangeArrowheads="1"/>
            </p:cNvSpPr>
            <p:nvPr/>
          </p:nvSpPr>
          <p:spPr bwMode="auto">
            <a:xfrm>
              <a:off x="4664" y="2381"/>
              <a:ext cx="158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5402" name="Rectangle 64"/>
            <p:cNvSpPr>
              <a:spLocks noChangeArrowheads="1"/>
            </p:cNvSpPr>
            <p:nvPr/>
          </p:nvSpPr>
          <p:spPr bwMode="auto">
            <a:xfrm>
              <a:off x="5061" y="1833"/>
              <a:ext cx="87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5376" name="Group 65"/>
          <p:cNvGrpSpPr>
            <a:grpSpLocks/>
          </p:cNvGrpSpPr>
          <p:nvPr/>
        </p:nvGrpSpPr>
        <p:grpSpPr bwMode="auto">
          <a:xfrm>
            <a:off x="6180139" y="1665288"/>
            <a:ext cx="873125" cy="893762"/>
            <a:chOff x="-44" y="1473"/>
            <a:chExt cx="981" cy="1105"/>
          </a:xfrm>
        </p:grpSpPr>
        <p:pic>
          <p:nvPicPr>
            <p:cNvPr id="15377" name="Picture 6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Freeform 6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607767 w 356"/>
                <a:gd name="T3" fmla="*/ 273937 h 368"/>
                <a:gd name="T4" fmla="*/ 3093555 w 356"/>
                <a:gd name="T5" fmla="*/ 5706969 h 368"/>
                <a:gd name="T6" fmla="*/ 681775 w 356"/>
                <a:gd name="T7" fmla="*/ 71373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9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</a:t>
            </a:r>
            <a:r>
              <a:rPr kumimoji="0" lang="en-US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Gill Sans MT" panose="020B0502020104020203" pitchFamily="34" charset="0"/>
              </a:rPr>
              <a:t>FTP commands, responses</a:t>
            </a:r>
            <a:endParaRPr lang="en-US" altLang="en-US" sz="3200">
              <a:latin typeface="Gill Sans MT" panose="020B0502020104020203" pitchFamily="34" charset="0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sample commands:</a:t>
            </a:r>
            <a:endParaRPr lang="en-US" altLang="en-US" sz="2000" i="1" dirty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r>
              <a:rPr lang="en-US" altLang="en-US" sz="2000" dirty="0">
                <a:latin typeface="Gill Sans MT" panose="020B0502020104020203" pitchFamily="34" charset="0"/>
              </a:rPr>
              <a:t>sent as ASCII text over control channel</a:t>
            </a:r>
            <a:endParaRPr lang="en-US" altLang="en-US" sz="2400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USER </a:t>
            </a:r>
            <a:r>
              <a:rPr lang="en-US" altLang="en-US" sz="2000" b="1" i="1" dirty="0">
                <a:latin typeface="Courier New" panose="02070309020205020404" pitchFamily="49" charset="0"/>
              </a:rPr>
              <a:t>username</a:t>
            </a:r>
            <a:endParaRPr lang="en-US" altLang="en-US" sz="2400" i="1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PASS </a:t>
            </a:r>
            <a:r>
              <a:rPr lang="en-US" altLang="en-US" sz="2000" b="1" i="1" dirty="0">
                <a:latin typeface="Courier New" panose="02070309020205020404" pitchFamily="49" charset="0"/>
              </a:rPr>
              <a:t>password</a:t>
            </a:r>
            <a:endParaRPr lang="en-US" altLang="en-US" sz="2400" i="1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LIST</a:t>
            </a:r>
            <a:r>
              <a:rPr lang="en-US" altLang="en-US" sz="2400" dirty="0">
                <a:latin typeface="Gill Sans MT" panose="020B0502020104020203" pitchFamily="34" charset="0"/>
              </a:rPr>
              <a:t> </a:t>
            </a:r>
            <a:r>
              <a:rPr lang="en-US" altLang="en-US" sz="2000" dirty="0">
                <a:latin typeface="Gill Sans MT" panose="020B0502020104020203" pitchFamily="34" charset="0"/>
              </a:rPr>
              <a:t>return list of file in current directory</a:t>
            </a:r>
            <a:endParaRPr lang="en-US" altLang="en-US" sz="2400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RETR filename</a:t>
            </a:r>
            <a:r>
              <a:rPr lang="en-US" altLang="en-US" sz="2400" dirty="0">
                <a:latin typeface="Gill Sans MT" panose="020B0502020104020203" pitchFamily="34" charset="0"/>
              </a:rPr>
              <a:t> </a:t>
            </a:r>
            <a:r>
              <a:rPr lang="en-US" altLang="en-US" sz="2000" dirty="0">
                <a:latin typeface="Gill Sans MT" panose="020B0502020104020203" pitchFamily="34" charset="0"/>
              </a:rPr>
              <a:t>retrieves (gets) file</a:t>
            </a:r>
            <a:endParaRPr lang="en-US" altLang="en-US" sz="2400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STOR filename</a:t>
            </a:r>
            <a:r>
              <a:rPr lang="en-US" altLang="en-US" sz="2400" dirty="0">
                <a:latin typeface="Gill Sans MT" panose="020B0502020104020203" pitchFamily="34" charset="0"/>
              </a:rPr>
              <a:t> </a:t>
            </a:r>
            <a:r>
              <a:rPr lang="en-US" altLang="en-US" sz="2000" dirty="0">
                <a:latin typeface="Gill Sans MT" panose="020B0502020104020203" pitchFamily="34" charset="0"/>
              </a:rPr>
              <a:t>stores (puts) file onto remote host</a:t>
            </a:r>
          </a:p>
        </p:txBody>
      </p:sp>
      <p:sp>
        <p:nvSpPr>
          <p:cNvPr id="17415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sample return codes</a:t>
            </a:r>
          </a:p>
          <a:p>
            <a:r>
              <a:rPr lang="en-US" altLang="en-US" sz="2000" dirty="0">
                <a:latin typeface="Gill Sans MT" panose="020B0502020104020203" pitchFamily="34" charset="0"/>
              </a:rPr>
              <a:t>status code and phrase (as in HTTP)</a:t>
            </a:r>
            <a:endParaRPr lang="en-US" altLang="en-US" sz="2400" dirty="0">
              <a:latin typeface="Gill Sans MT" panose="020B0502020104020203" pitchFamily="34" charset="0"/>
            </a:endParaRP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331 Username OK, password required</a:t>
            </a: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125 data connection already open; transfer starting</a:t>
            </a: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425 Can</a:t>
            </a:r>
            <a:r>
              <a:rPr lang="ja-JP" altLang="en-US" sz="2000" b="1" dirty="0">
                <a:latin typeface="Courier New" panose="02070309020205020404" pitchFamily="49" charset="0"/>
              </a:rPr>
              <a:t>’</a:t>
            </a:r>
            <a:r>
              <a:rPr lang="en-US" altLang="ja-JP" sz="2000" b="1" dirty="0">
                <a:latin typeface="Courier New" panose="02070309020205020404" pitchFamily="49" charset="0"/>
              </a:rPr>
              <a:t>t open data connection</a:t>
            </a:r>
          </a:p>
          <a:p>
            <a:r>
              <a:rPr lang="en-US" altLang="en-US" sz="2000" b="1" dirty="0">
                <a:latin typeface="Courier New" panose="02070309020205020404" pitchFamily="49" charset="0"/>
              </a:rPr>
              <a:t>452 Error writing file</a:t>
            </a:r>
            <a:endParaRPr lang="en-US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7411" name="Rectangle 8"/>
          <p:cNvSpPr>
            <a:spLocks noGrp="1" noChangeArrowheads="1"/>
          </p:cNvSpPr>
          <p:nvPr>
            <p:ph type="sldNum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2-</a:t>
            </a:r>
            <a:fld id="{478EADE1-221B-45CB-BDED-681E719C2118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7410" name="Rectangle 7"/>
          <p:cNvSpPr>
            <a:spLocks noGrp="1" noChangeArrowheads="1"/>
          </p:cNvSpPr>
          <p:nvPr>
            <p:ph type="ftr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334" y="5948543"/>
            <a:ext cx="85482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</a:rPr>
              <a:t>FTP in 2021: Top Examples of Common &amp; Unique Uses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www.exavault.com/blog/ftp-in-action-newsletter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Login </a:t>
            </a:r>
            <a:r>
              <a:rPr lang="en-US" dirty="0" err="1" smtClean="0"/>
              <a:t>Filezilla</a:t>
            </a:r>
            <a:r>
              <a:rPr lang="en-US" dirty="0" smtClean="0"/>
              <a:t> </a:t>
            </a:r>
            <a:r>
              <a:rPr lang="en-US" dirty="0"/>
              <a:t>via </a:t>
            </a:r>
            <a:r>
              <a:rPr lang="en-US" dirty="0" smtClean="0"/>
              <a:t>FTP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Layer: 3-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85" t="2388" r="1951" b="6978"/>
          <a:stretch/>
        </p:blipFill>
        <p:spPr>
          <a:xfrm>
            <a:off x="838200" y="1346443"/>
            <a:ext cx="9368344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files </a:t>
            </a:r>
            <a:r>
              <a:rPr lang="en-US" dirty="0"/>
              <a:t>from </a:t>
            </a:r>
            <a:r>
              <a:rPr lang="en-US" dirty="0" smtClean="0"/>
              <a:t>website using </a:t>
            </a:r>
            <a:r>
              <a:rPr lang="en-US" dirty="0" err="1"/>
              <a:t>Filezilla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14" y="1233329"/>
            <a:ext cx="795923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IMAP, FTP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0FE4D197-C068-7641-A580-4366899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2520138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people: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many identifiers: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SSN, name, passport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cs.umass.edu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9189B4D-1C2B-F245-A96D-9F110BA4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Akamai DNS servers alone: 2.2T DNS queries/day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C5D9A65-B07F-4447-BD43-21050C2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Aliasing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60375" indent="-215900">
              <a:lnSpc>
                <a:spcPct val="110000"/>
              </a:lnSpc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 host with a complicated hostname can have one or more alias </a:t>
            </a:r>
            <a:r>
              <a:rPr lang="en-GB" sz="30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names</a:t>
            </a:r>
            <a:endParaRPr lang="en-GB" sz="3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460375" indent="-215900">
              <a:lnSpc>
                <a:spcPct val="110000"/>
              </a:lnSpc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For example, a hostname such as </a:t>
            </a:r>
            <a:r>
              <a:rPr lang="en-GB" sz="3000" dirty="0" smtClean="0">
                <a:solidFill>
                  <a:srgbClr val="3C6CDF"/>
                </a:solidFill>
                <a:latin typeface="Calibri" panose="020F0502020204030204"/>
                <a:ea typeface="ＭＳ Ｐゴシック" panose="020B0600070205080204" pitchFamily="34" charset="-128"/>
              </a:rPr>
              <a:t>relay1.west-coast.enterprise.com</a:t>
            </a:r>
            <a:r>
              <a:rPr lang="en-GB" sz="30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could have, say, two aliases such as </a:t>
            </a:r>
            <a:r>
              <a:rPr lang="en-GB" sz="3000" u="sng" dirty="0">
                <a:solidFill>
                  <a:srgbClr val="3C6CDF"/>
                </a:solidFill>
                <a:latin typeface="Calibri" panose="020F0502020204030204"/>
                <a:ea typeface="ＭＳ Ｐゴシック" panose="020B0600070205080204" pitchFamily="34" charset="-128"/>
              </a:rPr>
              <a:t>enterprise.com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and 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hlinkClick r:id="rId2"/>
              </a:rPr>
              <a:t>www.enterprise.com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.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How are these hosts related?</a:t>
            </a: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slate.nu.edu.</a:t>
            </a:r>
            <a:r>
              <a:rPr lang="en-US" altLang="en-US" sz="32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flex.nu.edu.</a:t>
            </a:r>
            <a:r>
              <a:rPr lang="en-US" altLang="en-US" sz="3100" dirty="0" smtClean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  <a:endParaRPr lang="en-US" altLang="en-US" sz="3100" dirty="0">
              <a:solidFill>
                <a:srgbClr val="C0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</a:t>
            </a:r>
            <a:r>
              <a:rPr lang="en-US" altLang="en-US" sz="32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r.nu.edu.</a:t>
            </a:r>
            <a:r>
              <a:rPr lang="en-US" altLang="en-US" sz="3100" dirty="0" smtClean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  <a:endParaRPr lang="en-US" sz="3100" dirty="0">
              <a:solidFill>
                <a:srgbClr val="C0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r>
              <a:rPr 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They all belong to the same </a:t>
            </a:r>
            <a:r>
              <a:rPr lang="en-US" dirty="0" smtClean="0">
                <a:solidFill>
                  <a:prstClr val="black"/>
                </a:solidFill>
                <a:ea typeface="ＭＳ Ｐゴシック" panose="020B0600070205080204" pitchFamily="34" charset="-128"/>
              </a:rPr>
              <a:t>country</a:t>
            </a:r>
            <a:endParaRPr lang="en-US" dirty="0">
              <a:solidFill>
                <a:prstClr val="black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439830" y="1925986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How are these hosts related?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hr.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  <a:endParaRPr lang="en-US" dirty="0">
              <a:solidFill>
                <a:srgbClr val="C0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flex.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  <a:endParaRPr lang="en-US" dirty="0">
              <a:solidFill>
                <a:srgbClr val="C0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slate.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They all belong to the same organization, nu.</a:t>
            </a:r>
          </a:p>
          <a:p>
            <a:pPr marL="460375" indent="-215900">
              <a:lnSpc>
                <a:spcPct val="110000"/>
              </a:lnSpc>
              <a:defRPr/>
            </a:pPr>
            <a:endParaRPr lang="en-US" sz="4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en-US" b="1" dirty="0" smtClean="0">
                <a:cs typeface="Arial" charset="0"/>
              </a:rPr>
              <a:t>slate</a:t>
            </a:r>
            <a:r>
              <a:rPr lang="en-US" altLang="en-US" dirty="0" smtClean="0">
                <a:cs typeface="Arial" charset="0"/>
              </a:rPr>
              <a:t>.nu.edu</a:t>
            </a:r>
            <a:endParaRPr lang="en-US" altLang="en-US" dirty="0">
              <a:cs typeface="Arial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dirty="0">
                <a:cs typeface="Arial" charset="0"/>
              </a:rPr>
              <a:t>This is the </a:t>
            </a:r>
            <a:r>
              <a:rPr lang="en-US" altLang="en-US" dirty="0">
                <a:solidFill>
                  <a:srgbClr val="FF0000"/>
                </a:solidFill>
                <a:cs typeface="Arial" charset="0"/>
              </a:rPr>
              <a:t>domain name</a:t>
            </a:r>
            <a:r>
              <a:rPr lang="en-US" altLang="en-US" dirty="0">
                <a:cs typeface="Arial" charset="0"/>
              </a:rPr>
              <a:t> of a unique host.  It is a member of the </a:t>
            </a:r>
            <a:r>
              <a:rPr lang="en-US" altLang="en-US" i="1" dirty="0">
                <a:cs typeface="Arial" charset="0"/>
              </a:rPr>
              <a:t>nu.edu</a:t>
            </a:r>
            <a:r>
              <a:rPr lang="en-US" altLang="en-US" dirty="0">
                <a:cs typeface="Arial" charset="0"/>
              </a:rPr>
              <a:t> domain, but it is the only one with the name </a:t>
            </a:r>
            <a:r>
              <a:rPr lang="en-US" altLang="en-US" i="1" dirty="0">
                <a:cs typeface="Arial" charset="0"/>
              </a:rPr>
              <a:t>slate</a:t>
            </a:r>
            <a:r>
              <a:rPr lang="en-US" altLang="en-US" dirty="0">
                <a:cs typeface="Arial" charset="0"/>
              </a:rPr>
              <a:t>.</a:t>
            </a:r>
          </a:p>
          <a:p>
            <a:pPr>
              <a:spcBef>
                <a:spcPct val="20000"/>
              </a:spcBef>
              <a:defRPr/>
            </a:pPr>
            <a:endParaRPr lang="en-US" altLang="en-US" sz="1000" dirty="0">
              <a:cs typeface="Arial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dirty="0">
                <a:cs typeface="Arial" charset="0"/>
              </a:rPr>
              <a:t>It is like a family – all the brothers and sisters have the same last name, but it would be confusing if two of them also had the same first name.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unique host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handles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reads than writes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performance matters: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A6AE1E9-B3D7-7642-9CCD-3E2A0C33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</a:t>
            </a: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1EB010C-42C7-6E42-AA6D-C225E874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999" y="1555531"/>
            <a:ext cx="966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</a:t>
                </a: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02A27-60D0-5B4D-BD6E-00C279F7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64" y="1529543"/>
            <a:ext cx="7122656" cy="2152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E018F-A8B8-D04F-AA86-E98C6072C4D6}"/>
              </a:ext>
            </a:extLst>
          </p:cNvPr>
          <p:cNvSpPr/>
          <p:nvPr/>
        </p:nvSpPr>
        <p:spPr>
          <a:xfrm>
            <a:off x="6940647" y="1546167"/>
            <a:ext cx="2646699" cy="379307"/>
          </a:xfrm>
          <a:prstGeom prst="rect">
            <a:avLst/>
          </a:prstGeom>
          <a:solidFill>
            <a:srgbClr val="FBBFC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E8EED64-A600-EB43-865F-52659234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F7A5-82F4-A842-BA4B-88DB1EA4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856025"/>
            <a:ext cx="6261100" cy="32004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incredibly important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function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couldn’t function without it!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DNSSEC – provides security (authentication, message integrity)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(Internet Corporation for Assigned Names and Numbers)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manages root DNS domain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8ADC63BB-C973-3942-8EC6-3C13E2B3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186" y="175260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 logical root name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servers” worldwide each “server” replicated many times (~200 servers in US)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527D7C4-251C-EC46-94F4-43E46D28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.aero, .jobs, .museums, and all top-level country domains, e.g.: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.ca,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jp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63187FC-BBBC-984E-BB71-64F11F5AB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returns reply, answering: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 its local cache of recent name-to-address translation pairs (possibly out of date!)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MacOS: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%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scutil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&gt;ipconfig /all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doesn’t strictly belong to hierarchy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D88440-FC58-A548-AA80-854235DE0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iterated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B2D75AD3-AD5C-7747-A9C2-6EF45A12CB21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EB73751A-16ED-6643-8E9C-1B1DDF5D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33" y="2824122"/>
            <a:ext cx="409378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Iterated query: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contacted server replies with name of server to contact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“I don’t know this name, but ask this server”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26" y="3848735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058" y="423778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96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9235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8785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4535" y="316774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4535" y="333919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8335" y="223429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1511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759111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499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485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635" y="24613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28708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123" y="335824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023" y="439805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285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442821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022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7860" y="349953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48173" y="362494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583" y="2608490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59797" y="4619665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483417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794410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790985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945098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761073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0480BCEF-F94C-E34B-B55C-97CE664B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recursive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54" y="3848735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9161" y="4208147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588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4927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4477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062" y="3760198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1701" y="3747010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8381" y="2075731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7203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374803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191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77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965" y="2130702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11" y="391702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827" y="396863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4934" y="26852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7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727" y="262666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14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775" y="2427554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2268" y="2275514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504" y="297155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6900" y="4590027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099109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410102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406677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560790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376765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8" name="Rectangle 67">
            <a:extLst>
              <a:ext uri="{FF2B5EF4-FFF2-40B4-BE49-F238E27FC236}">
                <a16:creationId xmlns:a16="http://schemas.microsoft.com/office/drawing/2014/main" id="{7033F479-89A5-0143-B345-2FFB1A7A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2" y="2790656"/>
            <a:ext cx="3704869" cy="32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Recursive query: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puts burden of name resolution on contacted name server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heavy load at upper levels of hierarchy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</p:txBody>
      </p:sp>
      <p:sp>
        <p:nvSpPr>
          <p:cNvPr id="167" name="Rectangle 67">
            <a:extLst>
              <a:ext uri="{FF2B5EF4-FFF2-40B4-BE49-F238E27FC236}">
                <a16:creationId xmlns:a16="http://schemas.microsoft.com/office/drawing/2014/main" id="{FC920AB6-C679-FB4D-8FB0-F8831E569238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Slide Number Placeholder 2">
            <a:extLst>
              <a:ext uri="{FF2B5EF4-FFF2-40B4-BE49-F238E27FC236}">
                <a16:creationId xmlns:a16="http://schemas.microsoft.com/office/drawing/2014/main" id="{A8961CBE-FE41-8D44-9128-97B15DEF4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Caching DNS Information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67" name="Rectangle 3">
            <a:extLst>
              <a:ext uri="{FF2B5EF4-FFF2-40B4-BE49-F238E27FC236}">
                <a16:creationId xmlns:a16="http://schemas.microsoft.com/office/drawing/2014/main" id="{796C1A8B-325B-1A4B-BF89-EF3A65965833}"/>
              </a:ext>
            </a:extLst>
          </p:cNvPr>
          <p:cNvSpPr txBox="1">
            <a:spLocks noChangeArrowheads="1"/>
          </p:cNvSpPr>
          <p:nvPr/>
        </p:nvSpPr>
        <p:spPr>
          <a:xfrm>
            <a:off x="952952" y="1446555"/>
            <a:ext cx="10515600" cy="47339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once (any) name server learns mapping, it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mapping, and </a:t>
            </a:r>
            <a:r>
              <a:rPr lang="en-US" altLang="en-US" sz="3200" i="1" dirty="0">
                <a:solidFill>
                  <a:srgbClr val="0000A3"/>
                </a:solidFill>
                <a:latin typeface="Calibri" panose="020F0502020204030204"/>
                <a:ea typeface="ＭＳ Ｐゴシック" panose="020B0600070205080204" pitchFamily="34" charset="-128"/>
              </a:rPr>
              <a:t>im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mediately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returns a cached mapping in response to a query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caching improves response time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 entries timeout (disappear) after some time (TTL)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TLD servers typically cached in local name servers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cached entries may be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out-of-date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if named host changes IP address, may not be known Internet-wide until all TTLs expire!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best-effort name-to-address translation!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23161C-A7AE-1A48-A402-4FD497E9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records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8588B2-F267-5D46-821D-D0D5A216E8F9}"/>
              </a:ext>
            </a:extLst>
          </p:cNvPr>
          <p:cNvSpPr txBox="1">
            <a:spLocks noChangeArrowheads="1"/>
          </p:cNvSpPr>
          <p:nvPr/>
        </p:nvSpPr>
        <p:spPr>
          <a:xfrm>
            <a:off x="1347787" y="1358900"/>
            <a:ext cx="9574213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distributed database storing resource records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(RR)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AF614AE-5EFE-CD4F-98FF-6CA8EFEA6A47}"/>
              </a:ext>
            </a:extLst>
          </p:cNvPr>
          <p:cNvSpPr txBox="1">
            <a:spLocks noChangeArrowheads="1"/>
          </p:cNvSpPr>
          <p:nvPr/>
        </p:nvSpPr>
        <p:spPr>
          <a:xfrm>
            <a:off x="1080534" y="4388077"/>
            <a:ext cx="4547961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type=NS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domain (e.g.,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foo.com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hostname of authoritative name server for this domain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D7409DB2-6342-834D-ABB2-A1B3DA3A9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4" y="1860128"/>
            <a:ext cx="6332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 format: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name, value, type,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ttl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FF3C084-C8BC-1946-AC92-BACA78ED2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84" y="2774950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type=A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hostname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IP address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33ECBD3-7BA2-AC4D-ADED-9C9DE52E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2797175"/>
            <a:ext cx="6176282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type=CNAME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alias name for some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canonical” (the real) 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www.ibm.com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really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servereast.backup2.ibm.com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canonical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62233DC-6662-1844-8E5F-FDE264813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4968875"/>
            <a:ext cx="5287866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type=MX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name of SMTP mail server associated with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497C-A235-8C46-8A1B-FDC4DB9ACC31}"/>
              </a:ext>
            </a:extLst>
          </p:cNvPr>
          <p:cNvSpPr/>
          <p:nvPr/>
        </p:nvSpPr>
        <p:spPr>
          <a:xfrm>
            <a:off x="1358900" y="1270000"/>
            <a:ext cx="9690100" cy="115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AF190D-9153-4849-8D73-82E2FC3A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9A6680-5220-C94B-B54B-8246CBDC5236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99BE727C-D65D-1B40-96AC-483DEC4F5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D3137C12-F806-3641-A910-12D839D30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EDBF86F0-1464-CB44-8885-0806AB78A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B63A2FA5-43E4-954D-9AB5-1D874BF6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AF4D57F-AE3F-9647-BE59-19E830D1D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679A37C6-A060-1A4E-9044-88577B96F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673541D1-57E3-2945-9429-F0119276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54CFADCD-AE37-1644-BF88-67FE47DB3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3D1A7AB7-6B0B-CF47-A475-00A1549B5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F6CD8852-97C9-AA40-BE0D-939C3F203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8E843694-5A82-3146-BF88-2166E2F00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647BB3F6-ABB6-7745-BEE2-09BC405C0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43C35098-F1D5-F844-AD59-9E1AB2E6B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C77DED5D-F85E-BD49-A1EA-E279AC50D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570DB478-D786-3F43-96D9-4A3EFE52D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EC9CAD9A-2ACC-E841-964A-C51614A31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36" name="Text Box 31">
              <a:extLst>
                <a:ext uri="{FF2B5EF4-FFF2-40B4-BE49-F238E27FC236}">
                  <a16:creationId xmlns:a16="http://schemas.microsoft.com/office/drawing/2014/main" id="{C50AEEC2-E934-374F-AD10-414E9A36F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37" name="Text Box 32">
              <a:extLst>
                <a:ext uri="{FF2B5EF4-FFF2-40B4-BE49-F238E27FC236}">
                  <a16:creationId xmlns:a16="http://schemas.microsoft.com/office/drawing/2014/main" id="{0F454706-890A-194D-A8B9-1F027F5A5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B20DF2CE-5427-7642-BC04-9D36B08A4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41" name="Text Box 57">
                <a:extLst>
                  <a:ext uri="{FF2B5EF4-FFF2-40B4-BE49-F238E27FC236}">
                    <a16:creationId xmlns:a16="http://schemas.microsoft.com/office/drawing/2014/main" id="{4CC1EC8B-ED8A-534D-B8AB-0E3E394818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2" name="Line 58">
                <a:extLst>
                  <a:ext uri="{FF2B5EF4-FFF2-40B4-BE49-F238E27FC236}">
                    <a16:creationId xmlns:a16="http://schemas.microsoft.com/office/drawing/2014/main" id="{FD720698-F5B3-5C47-A102-5E4786459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 59">
                <a:extLst>
                  <a:ext uri="{FF2B5EF4-FFF2-40B4-BE49-F238E27FC236}">
                    <a16:creationId xmlns:a16="http://schemas.microsoft.com/office/drawing/2014/main" id="{5FE43354-E99E-6549-837E-529B4A967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61">
              <a:extLst>
                <a:ext uri="{FF2B5EF4-FFF2-40B4-BE49-F238E27FC236}">
                  <a16:creationId xmlns:a16="http://schemas.microsoft.com/office/drawing/2014/main" id="{7B6CBFB9-B999-324E-91C4-CB7BCE5D8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45" name="Text Box 62">
                <a:extLst>
                  <a:ext uri="{FF2B5EF4-FFF2-40B4-BE49-F238E27FC236}">
                    <a16:creationId xmlns:a16="http://schemas.microsoft.com/office/drawing/2014/main" id="{E2F0F997-6116-0C45-BA9F-CBA730A159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6" name="Line 63">
                <a:extLst>
                  <a:ext uri="{FF2B5EF4-FFF2-40B4-BE49-F238E27FC236}">
                    <a16:creationId xmlns:a16="http://schemas.microsoft.com/office/drawing/2014/main" id="{17A912FD-E8A8-8442-8F53-5994F2716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 64">
                <a:extLst>
                  <a:ext uri="{FF2B5EF4-FFF2-40B4-BE49-F238E27FC236}">
                    <a16:creationId xmlns:a16="http://schemas.microsoft.com/office/drawing/2014/main" id="{07B7A39C-E852-2B4C-941E-0B488FF8C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78C79B-5602-8E43-829C-44002A5A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887" y="2394964"/>
            <a:ext cx="468811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message header: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identification: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16 bit # for query, reply to query uses same #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flags: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query or reply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desired 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available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reply is authoritative</a:t>
            </a:r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03A0FB20-73AE-C645-8115-85F6EEA5B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72" y="2610864"/>
            <a:ext cx="2902854" cy="295274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1A55A89B-1CD7-B54F-863D-E99720E03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2675" y="2590227"/>
            <a:ext cx="6383337" cy="120808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B83050FC-315F-2544-B90A-1FF8E08E6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2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3A966D3-2C53-7043-9726-8E5764BD36FD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58" name="Rectangle 12">
              <a:extLst>
                <a:ext uri="{FF2B5EF4-FFF2-40B4-BE49-F238E27FC236}">
                  <a16:creationId xmlns:a16="http://schemas.microsoft.com/office/drawing/2014/main" id="{D3568E88-5955-424B-B8F5-A21359D5E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F1DAA21C-2CC0-F041-B1F7-E51160880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507E3301-3AAB-0340-A7F1-6C5751508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C84DEA63-7944-AC4C-88AD-6817D3954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DC9B8E6D-9F7D-004C-98A3-75DEEEBD9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306014BE-BC39-824E-9F78-D660CD267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A42C2C1E-84BD-9743-97E0-09CF9FCFF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A5708C43-6E7B-824A-980E-C5EB81FC2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20">
              <a:extLst>
                <a:ext uri="{FF2B5EF4-FFF2-40B4-BE49-F238E27FC236}">
                  <a16:creationId xmlns:a16="http://schemas.microsoft.com/office/drawing/2014/main" id="{B5DFDF92-2319-2549-A363-2E65C1291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67" name="Text Box 21">
              <a:extLst>
                <a:ext uri="{FF2B5EF4-FFF2-40B4-BE49-F238E27FC236}">
                  <a16:creationId xmlns:a16="http://schemas.microsoft.com/office/drawing/2014/main" id="{D4E993B8-AE34-384B-8C59-1B56BB128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68" name="Text Box 22">
              <a:extLst>
                <a:ext uri="{FF2B5EF4-FFF2-40B4-BE49-F238E27FC236}">
                  <a16:creationId xmlns:a16="http://schemas.microsoft.com/office/drawing/2014/main" id="{B3DF818C-F6C8-E14D-A46C-FD3063074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A6A9AC2-926A-8B4E-81B0-9CE0DD3BB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70" name="Text Box 26">
              <a:extLst>
                <a:ext uri="{FF2B5EF4-FFF2-40B4-BE49-F238E27FC236}">
                  <a16:creationId xmlns:a16="http://schemas.microsoft.com/office/drawing/2014/main" id="{C9071FBC-5A74-7341-A63F-649340BD8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71" name="Text Box 27">
              <a:extLst>
                <a:ext uri="{FF2B5EF4-FFF2-40B4-BE49-F238E27FC236}">
                  <a16:creationId xmlns:a16="http://schemas.microsoft.com/office/drawing/2014/main" id="{9513342D-3D82-2446-A7D3-28EDD5EAE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72" name="Text Box 28">
              <a:extLst>
                <a:ext uri="{FF2B5EF4-FFF2-40B4-BE49-F238E27FC236}">
                  <a16:creationId xmlns:a16="http://schemas.microsoft.com/office/drawing/2014/main" id="{83ED9871-C6FF-8644-98E4-EEE7A5BD0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73" name="Text Box 30">
              <a:extLst>
                <a:ext uri="{FF2B5EF4-FFF2-40B4-BE49-F238E27FC236}">
                  <a16:creationId xmlns:a16="http://schemas.microsoft.com/office/drawing/2014/main" id="{646FFA4C-D2F4-804F-BB10-D2E1E711F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74" name="Text Box 31">
              <a:extLst>
                <a:ext uri="{FF2B5EF4-FFF2-40B4-BE49-F238E27FC236}">
                  <a16:creationId xmlns:a16="http://schemas.microsoft.com/office/drawing/2014/main" id="{F169C7FC-D0F8-9546-93C0-00F4E6E4B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75" name="Text Box 32">
              <a:extLst>
                <a:ext uri="{FF2B5EF4-FFF2-40B4-BE49-F238E27FC236}">
                  <a16:creationId xmlns:a16="http://schemas.microsoft.com/office/drawing/2014/main" id="{2A810C4D-9EF9-0B42-8366-C238D3FBA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76" name="Group 60">
              <a:extLst>
                <a:ext uri="{FF2B5EF4-FFF2-40B4-BE49-F238E27FC236}">
                  <a16:creationId xmlns:a16="http://schemas.microsoft.com/office/drawing/2014/main" id="{8BF3E406-CCE3-D64E-8AB4-D91149714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81" name="Text Box 57">
                <a:extLst>
                  <a:ext uri="{FF2B5EF4-FFF2-40B4-BE49-F238E27FC236}">
                    <a16:creationId xmlns:a16="http://schemas.microsoft.com/office/drawing/2014/main" id="{C33F9937-2680-5C4C-811E-5F9E3D43B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82" name="Line 58">
                <a:extLst>
                  <a:ext uri="{FF2B5EF4-FFF2-40B4-BE49-F238E27FC236}">
                    <a16:creationId xmlns:a16="http://schemas.microsoft.com/office/drawing/2014/main" id="{B39B871F-A818-1B4E-A225-DA01D5EDA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 59">
                <a:extLst>
                  <a:ext uri="{FF2B5EF4-FFF2-40B4-BE49-F238E27FC236}">
                    <a16:creationId xmlns:a16="http://schemas.microsoft.com/office/drawing/2014/main" id="{3CB8F9AE-D625-1D4A-8625-28F8772B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61">
              <a:extLst>
                <a:ext uri="{FF2B5EF4-FFF2-40B4-BE49-F238E27FC236}">
                  <a16:creationId xmlns:a16="http://schemas.microsoft.com/office/drawing/2014/main" id="{711AFC78-9A4A-CD41-A49D-623142A48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78" name="Text Box 62">
                <a:extLst>
                  <a:ext uri="{FF2B5EF4-FFF2-40B4-BE49-F238E27FC236}">
                    <a16:creationId xmlns:a16="http://schemas.microsoft.com/office/drawing/2014/main" id="{D2686047-8DDE-AA4D-88A8-9F0670CBD0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A93491FC-3FC2-BA4A-B5FC-8BFED4270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B4EF32F5-CEE0-064C-98D1-0B2AED9C5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Text Box 4">
            <a:extLst>
              <a:ext uri="{FF2B5EF4-FFF2-40B4-BE49-F238E27FC236}">
                <a16:creationId xmlns:a16="http://schemas.microsoft.com/office/drawing/2014/main" id="{95042E94-C8A0-BE46-8EB4-39429E2BF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95" y="3882482"/>
            <a:ext cx="397033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name, type fields for a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4E613433-F917-A147-AF5A-4DF4F76E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38" y="4604794"/>
            <a:ext cx="400317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RRs in response to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6">
            <a:extLst>
              <a:ext uri="{FF2B5EF4-FFF2-40B4-BE49-F238E27FC236}">
                <a16:creationId xmlns:a16="http://schemas.microsoft.com/office/drawing/2014/main" id="{3FD623A6-A024-6347-B591-DAC5D82FD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5" y="5271771"/>
            <a:ext cx="4801281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records for authoritative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7">
            <a:extLst>
              <a:ext uri="{FF2B5EF4-FFF2-40B4-BE49-F238E27FC236}">
                <a16:creationId xmlns:a16="http://schemas.microsoft.com/office/drawing/2014/main" id="{4B8555F6-7100-944F-9974-2E826BBBD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71" y="5790401"/>
            <a:ext cx="4614409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additional “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helpful”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 that may be used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37">
            <a:extLst>
              <a:ext uri="{FF2B5EF4-FFF2-40B4-BE49-F238E27FC236}">
                <a16:creationId xmlns:a16="http://schemas.microsoft.com/office/drawing/2014/main" id="{F803F024-9C8E-164E-BC96-48776D3FA4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0475" y="6126704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316EAAA0-F793-2043-BFB7-87E6DFAFF7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8413" y="54678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Line 39">
            <a:extLst>
              <a:ext uri="{FF2B5EF4-FFF2-40B4-BE49-F238E27FC236}">
                <a16:creationId xmlns:a16="http://schemas.microsoft.com/office/drawing/2014/main" id="{408447E0-07FB-1341-9B44-D1DA4C6774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6350" y="480907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Line 40">
            <a:extLst>
              <a:ext uri="{FF2B5EF4-FFF2-40B4-BE49-F238E27FC236}">
                <a16:creationId xmlns:a16="http://schemas.microsoft.com/office/drawing/2014/main" id="{F708B0A3-0C69-D745-B00F-2DDF2924D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2063" y="40835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95E186ED-4245-C448-9822-1199EA93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C19D16D8-DC06-E546-AA51-6069613B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inHTTP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Getting your info into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3216383A-5EC1-7E47-A0BE-F48A801236C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4537"/>
            <a:ext cx="1025334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new startup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Utopia”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register name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networkuptopia.com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registrar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(e.g., Network Solutions)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provide names, IP addresses of authoritative name server (primary and secondary)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registrar inserts NS, A RRs into .com TLD server: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networkutopia.com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, dns1.networkutopia.com, 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(dns1.networkutopia.com, 212.212.212.1, A)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urier" pitchFamily="2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create authoritative server locally with IP address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212.212.212.1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A record for www.networkuptopia.com</a:t>
            </a: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MX record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networkutopia.com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792EB6E-923E-9C45-A570-23DE9782A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task is to register your new website (networksolutions.com). What specific records you need to add in the DNS hierarchy so that It can be accessed over the </a:t>
            </a:r>
            <a:r>
              <a:rPr lang="en-US" alt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</a:p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49" y="3182282"/>
            <a:ext cx="7340220" cy="1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07" y="1724025"/>
            <a:ext cx="821078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6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74" y="1724025"/>
            <a:ext cx="728525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1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06" y="1724025"/>
            <a:ext cx="78063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26" y="1724025"/>
            <a:ext cx="691094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6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92" y="1724025"/>
            <a:ext cx="7954216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5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68" y="1724025"/>
            <a:ext cx="834006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82" y="1724025"/>
            <a:ext cx="6919836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7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86" y="1724025"/>
            <a:ext cx="902262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79" y="1724025"/>
            <a:ext cx="869504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14" y="1724025"/>
            <a:ext cx="90575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2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9535" b="2776"/>
          <a:stretch/>
        </p:blipFill>
        <p:spPr bwMode="auto">
          <a:xfrm>
            <a:off x="1393902" y="1248935"/>
            <a:ext cx="9653529" cy="505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66" y="5958722"/>
            <a:ext cx="366686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0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3" y="1230374"/>
            <a:ext cx="8087038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3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" r="1494" b="2310"/>
          <a:stretch/>
        </p:blipFill>
        <p:spPr bwMode="auto">
          <a:xfrm>
            <a:off x="983194" y="1107711"/>
            <a:ext cx="10042919" cy="57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6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Application Layer: 2-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7019" r="2071" b="5486"/>
          <a:stretch/>
        </p:blipFill>
        <p:spPr bwMode="auto">
          <a:xfrm>
            <a:off x="909981" y="1151566"/>
            <a:ext cx="1037203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security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1829ECA-BDD6-AD44-8D36-9BB88442CDAB}"/>
              </a:ext>
            </a:extLst>
          </p:cNvPr>
          <p:cNvSpPr txBox="1">
            <a:spLocks/>
          </p:cNvSpPr>
          <p:nvPr/>
        </p:nvSpPr>
        <p:spPr>
          <a:xfrm>
            <a:off x="838200" y="1526094"/>
            <a:ext cx="502557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DDoS attacks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root servers with traffic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successful to date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traffic filtering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servers cache IPs of TLD servers, allowing root server bypass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TLD servers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potentially more dangerous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Comic Sans MS" panose="030F0902030302020204" pitchFamily="66" charset="0"/>
              <a:buAutoNum type="arabicPeriod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84F48D-B139-BA49-B127-5134E112078B}"/>
              </a:ext>
            </a:extLst>
          </p:cNvPr>
          <p:cNvSpPr txBox="1">
            <a:spLocks/>
          </p:cNvSpPr>
          <p:nvPr/>
        </p:nvSpPr>
        <p:spPr bwMode="auto">
          <a:xfrm>
            <a:off x="6096000" y="1526094"/>
            <a:ext cx="476068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4288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poofing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attacks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intercept DNS queries, returning bogus replies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 cache poisoning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RFC 4033: DNSSEC authentication services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EE8551A-CF21-2D4C-B81F-11CF85B7E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1166946" y="5912684"/>
            <a:ext cx="7911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Why did Facebook goes down 6th October 2021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?</a:t>
            </a:r>
          </a:p>
          <a:p>
            <a:r>
              <a:rPr lang="en-US" sz="2000" dirty="0">
                <a:hlinkClick r:id="rId3"/>
              </a:rPr>
              <a:t>https://www.youtube.com/watch?v=Bie32IZlMtY</a:t>
            </a:r>
            <a:r>
              <a:rPr lang="en-US" sz="2000" dirty="0"/>
              <a:t> 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 </a:t>
            </a:r>
            <a:endParaRPr lang="en-US" sz="2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2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130235C8-CBF2-BC40-8C2F-CC9AFE97994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2094161"/>
            <a:ext cx="5710084" cy="4194034"/>
          </a:xfrm>
        </p:spPr>
        <p:txBody>
          <a:bodyPr>
            <a:normAutofit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architectures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client-server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P2P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service requirements:</a:t>
            </a:r>
          </a:p>
          <a:p>
            <a:pPr marL="682625" lvl="1" indent="-228600">
              <a:buFont typeface="Arial"/>
              <a:buChar char="•"/>
              <a:defRPr/>
            </a:pPr>
            <a:r>
              <a:rPr lang="en-US" dirty="0"/>
              <a:t>reliability, bandwidth, delay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Internet transport service model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connection-oriented, reliable: TCP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unreliable, datagrams: UDP</a:t>
            </a:r>
            <a:endParaRPr lang="en-US" sz="2000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study of network application layer is now complete!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4F252F4-9047-6D40-8B28-18D2E553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006" y="2054984"/>
            <a:ext cx="465281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specific protocols: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HTTP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SMTP, IMAP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DNS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BD60C3-995D-4948-A95F-E9B0A2239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1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Most importantly: learned about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protocols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B1E62A-5D04-3E42-88B2-20CD0FBD1B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069589"/>
            <a:ext cx="5695335" cy="4351338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client requests info or service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server responds with data, status code</a:t>
            </a:r>
          </a:p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message formats: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headers</a:t>
            </a:r>
            <a:r>
              <a:rPr lang="en-US" altLang="en-US" dirty="0">
                <a:ea typeface="ＭＳ Ｐゴシック" panose="020B0600070205080204" pitchFamily="34" charset="-128"/>
              </a:rPr>
              <a:t>: fields giving info about data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data: </a:t>
            </a:r>
            <a:r>
              <a:rPr lang="en-US" altLang="en-US" dirty="0">
                <a:ea typeface="ＭＳ Ｐゴシック" panose="020B0600070205080204" pitchFamily="34" charset="-128"/>
              </a:rPr>
              <a:t>info(payload)  being communicated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9AD5240-FBC2-9D46-B622-22B9C356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343" y="2015039"/>
            <a:ext cx="465480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important themes: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centralized vs. decentralized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stateless vs. stateful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scalability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vs. unreliable message transfer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“complexity at network 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0ABB88-CECD-DD4A-8A5D-BE0426218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553" y="6315885"/>
            <a:ext cx="1126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www.youtube.com/watch?v=kQmO_0mOwG4&amp;list=PLBbU9-SUUCwVmwRswAHdqoJw-D2WeD9CN&amp;index=25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13CC6-FE94-4B33-9AEA-F01443D70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675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de-AT" sz="675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</a:t>
            </a:r>
            <a:r>
              <a:rPr lang="en-GB" sz="6000" u="sng" dirty="0" smtClean="0">
                <a:solidFill>
                  <a:srgbClr val="002060"/>
                </a:solidFill>
              </a:rPr>
              <a:t>All</a:t>
            </a:r>
            <a:endParaRPr lang="en-GB" sz="6000" u="sng" dirty="0">
              <a:solidFill>
                <a:srgbClr val="002060"/>
              </a:solidFill>
            </a:endParaRP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  <a:endParaRPr kumimoji="0" lang="en-GB" sz="3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 note on the origin of these </a:t>
            </a:r>
            <a:r>
              <a:rPr lang="en-US" altLang="en-US" sz="1400" b="1" i="1" u="sng" dirty="0" err="1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ppt</a:t>
            </a: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slides:</a:t>
            </a:r>
            <a:endParaRPr lang="en-US" altLang="ja-JP" sz="1400" b="1" i="1" u="sng" dirty="0">
              <a:solidFill>
                <a:srgbClr val="0000A3"/>
              </a:solidFill>
              <a:ea typeface="ＭＳ Ｐゴシック" panose="020B0600070205080204" pitchFamily="34" charset="-128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sz="1400" dirty="0"/>
              <a:t>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All material copyright 1996-2020 J.F Kurose and K.W. Ross, All Rights Reserved</a:t>
            </a:r>
          </a:p>
          <a:p>
            <a:pPr>
              <a:spcBef>
                <a:spcPct val="0"/>
              </a:spcBef>
            </a:pPr>
            <a:r>
              <a:rPr lang="en-US" altLang="ja-JP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These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slides </a:t>
            </a:r>
            <a:r>
              <a:rPr lang="fr-FR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are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freely provided by the book authors and it represents a lot of work on their part. We would like to thank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J.F Kurose and K.W. Ross</a:t>
            </a:r>
            <a:r>
              <a:rPr lang="en-US" altLang="en-US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 (aka proxy servers)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83591-8817-3D4E-B1D7-7CB76859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598333"/>
            <a:ext cx="1255183" cy="1030679"/>
          </a:xfrm>
          <a:prstGeom prst="rect">
            <a:avLst/>
          </a:prstGeom>
        </p:spPr>
      </p:pic>
      <p:pic>
        <p:nvPicPr>
          <p:cNvPr id="1026" name="Picture 2" descr="Image result for hot icon">
            <a:extLst>
              <a:ext uri="{FF2B5EF4-FFF2-40B4-BE49-F238E27FC236}">
                <a16:creationId xmlns:a16="http://schemas.microsoft.com/office/drawing/2014/main" id="{A7EAAD91-B13A-FE4B-8E84-68108CE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0" y="3598333"/>
            <a:ext cx="721782" cy="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panose="020B0600070205080204" pitchFamily="34" charset="-128"/>
              </a:rPr>
              <a:t>Caching example</a:t>
            </a:r>
            <a:endParaRPr lang="en-US" sz="48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Oval 137">
            <a:extLst>
              <a:ext uri="{FF2B5EF4-FFF2-40B4-BE49-F238E27FC236}">
                <a16:creationId xmlns:a16="http://schemas.microsoft.com/office/drawing/2014/main" id="{A9F8C12A-15DE-3145-8755-7541036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717" y="4370340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sp>
        <p:nvSpPr>
          <p:cNvPr id="214" name="Oval 137">
            <a:extLst>
              <a:ext uri="{FF2B5EF4-FFF2-40B4-BE49-F238E27FC236}">
                <a16:creationId xmlns:a16="http://schemas.microsoft.com/office/drawing/2014/main" id="{23716FFF-6EE9-1D40-8627-3412B2DC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250" y="5809673"/>
            <a:ext cx="1119350" cy="591127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 Box 138">
            <a:extLst>
              <a:ext uri="{FF2B5EF4-FFF2-40B4-BE49-F238E27FC236}">
                <a16:creationId xmlns:a16="http://schemas.microsoft.com/office/drawing/2014/main" id="{99974D39-E173-B849-B8ED-599FAF90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698" y="4320866"/>
            <a:ext cx="21257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problem: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large queueing delays at high utilization!</a:t>
            </a:r>
          </a:p>
        </p:txBody>
      </p:sp>
      <p:sp>
        <p:nvSpPr>
          <p:cNvPr id="216" name="Slide Number Placeholder 2">
            <a:extLst>
              <a:ext uri="{FF2B5EF4-FFF2-40B4-BE49-F238E27FC236}">
                <a16:creationId xmlns:a16="http://schemas.microsoft.com/office/drawing/2014/main" id="{FE5CDB2C-98A2-A94B-BF70-466F1E231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14" grpId="0" animBg="1"/>
      <p:bldP spid="2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4">
            <a:extLst>
              <a:ext uri="{FF2B5EF4-FFF2-40B4-BE49-F238E27FC236}">
                <a16:creationId xmlns:a16="http://schemas.microsoft.com/office/drawing/2014/main" id="{98A75405-209A-CD48-8E25-225D6418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usecs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370475"/>
            <a:ext cx="7974440" cy="2642996"/>
            <a:chOff x="3269205" y="1370475"/>
            <a:chExt cx="7974440" cy="264299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9AFA7B76-427C-134D-90BC-D4693AEF2136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15" name="Text Box 52">
                <a:extLst>
                  <a:ext uri="{FF2B5EF4-FFF2-40B4-BE49-F238E27FC236}">
                    <a16:creationId xmlns:a16="http://schemas.microsoft.com/office/drawing/2014/main" id="{D9BA6C4C-0CF0-8742-ACB2-584114381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154 Mbps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FA396C6-E0DB-E54B-9564-C46EF025F0E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Line 51">
                <a:extLst>
                  <a:ext uri="{FF2B5EF4-FFF2-40B4-BE49-F238E27FC236}">
                    <a16:creationId xmlns:a16="http://schemas.microsoft.com/office/drawing/2014/main" id="{5DC119B0-D3C1-9741-8399-6E949D961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73CBB2E-654A-474B-8238-296B81F89068}"/>
              </a:ext>
            </a:extLst>
          </p:cNvPr>
          <p:cNvGrpSpPr/>
          <p:nvPr/>
        </p:nvGrpSpPr>
        <p:grpSpPr>
          <a:xfrm>
            <a:off x="4067394" y="4387359"/>
            <a:ext cx="2583033" cy="461665"/>
            <a:chOff x="4114801" y="3880785"/>
            <a:chExt cx="2583033" cy="461665"/>
          </a:xfrm>
        </p:grpSpPr>
        <p:sp>
          <p:nvSpPr>
            <p:cNvPr id="223" name="Text Box 52">
              <a:extLst>
                <a:ext uri="{FF2B5EF4-FFF2-40B4-BE49-F238E27FC236}">
                  <a16:creationId xmlns:a16="http://schemas.microsoft.com/office/drawing/2014/main" id="{FA193B58-E942-8A47-9F5D-3A2B58608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.0097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4682AEF-F684-9F45-A3DA-FEDE9ED18429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1">
              <a:extLst>
                <a:ext uri="{FF2B5EF4-FFF2-40B4-BE49-F238E27FC236}">
                  <a16:creationId xmlns:a16="http://schemas.microsoft.com/office/drawing/2014/main" id="{8F3A165F-08A0-9D4B-B82D-B603502A1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98125F6-3C0E-B64C-9CC2-9EFB4DA6980E}"/>
              </a:ext>
            </a:extLst>
          </p:cNvPr>
          <p:cNvGrpSpPr/>
          <p:nvPr/>
        </p:nvGrpSpPr>
        <p:grpSpPr>
          <a:xfrm>
            <a:off x="4351868" y="5927346"/>
            <a:ext cx="3101886" cy="698305"/>
            <a:chOff x="3557204" y="3415545"/>
            <a:chExt cx="3101886" cy="698305"/>
          </a:xfrm>
        </p:grpSpPr>
        <p:sp>
          <p:nvSpPr>
            <p:cNvPr id="227" name="Text Box 52">
              <a:extLst>
                <a:ext uri="{FF2B5EF4-FFF2-40B4-BE49-F238E27FC236}">
                  <a16:creationId xmlns:a16="http://schemas.microsoft.com/office/drawing/2014/main" id="{5B815C0E-E9AF-964A-AB0C-F8220D77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msecs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EE7EB05-EB77-DA46-8D82-2C1B89B59FCD}"/>
                </a:ext>
              </a:extLst>
            </p:cNvPr>
            <p:cNvSpPr/>
            <p:nvPr/>
          </p:nvSpPr>
          <p:spPr>
            <a:xfrm>
              <a:off x="3557204" y="3415545"/>
              <a:ext cx="1041334" cy="33798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51">
              <a:extLst>
                <a:ext uri="{FF2B5EF4-FFF2-40B4-BE49-F238E27FC236}">
                  <a16:creationId xmlns:a16="http://schemas.microsoft.com/office/drawing/2014/main" id="{45B58613-BF72-9847-A603-92F5F10A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0" name="Text Box 83">
            <a:extLst>
              <a:ext uri="{FF2B5EF4-FFF2-40B4-BE49-F238E27FC236}">
                <a16:creationId xmlns:a16="http://schemas.microsoft.com/office/drawing/2014/main" id="{3A71517F-2630-E14F-B4A5-B7AD1A33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24" y="6212256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faster access link (expensive!)</a:t>
            </a:r>
          </a:p>
        </p:txBody>
      </p:sp>
      <p:sp>
        <p:nvSpPr>
          <p:cNvPr id="231" name="Slide Number Placeholder 2">
            <a:extLst>
              <a:ext uri="{FF2B5EF4-FFF2-40B4-BE49-F238E27FC236}">
                <a16:creationId xmlns:a16="http://schemas.microsoft.com/office/drawing/2014/main" id="{FF0ECF32-52FF-7941-8B38-AE471D68A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16205</TotalTime>
  <Words>4703</Words>
  <Application>Microsoft Office PowerPoint</Application>
  <PresentationFormat>Widescreen</PresentationFormat>
  <Paragraphs>1013</Paragraphs>
  <Slides>69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8" baseType="lpstr">
      <vt:lpstr>Microsoft JhengHei</vt:lpstr>
      <vt:lpstr>MS PGothic</vt:lpstr>
      <vt:lpstr>MS PGothic</vt:lpstr>
      <vt:lpstr>游ゴシック</vt:lpstr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Tahoma</vt:lpstr>
      <vt:lpstr>TeXGyreAdventor</vt:lpstr>
      <vt:lpstr>Times New Roman</vt:lpstr>
      <vt:lpstr>Wingdings</vt:lpstr>
      <vt:lpstr>Wingdings 2</vt:lpstr>
      <vt:lpstr>ZapfDingbats</vt:lpstr>
      <vt:lpstr>Office Theme</vt:lpstr>
      <vt:lpstr>1_Office Theme</vt:lpstr>
      <vt:lpstr>Computer Networks </vt:lpstr>
      <vt:lpstr>Maintaining user/server state: cookies</vt:lpstr>
      <vt:lpstr>Maintaining user/server state: cookies</vt:lpstr>
      <vt:lpstr>Maintaining user/server state: cookies</vt:lpstr>
      <vt:lpstr>HTTP cookies: comments</vt:lpstr>
      <vt:lpstr>Web caches</vt:lpstr>
      <vt:lpstr>Web caches (aka proxy servers)</vt:lpstr>
      <vt:lpstr>Caching example</vt:lpstr>
      <vt:lpstr>Option 1: buy a faster access link</vt:lpstr>
      <vt:lpstr>Option 2: install a web cache</vt:lpstr>
      <vt:lpstr>Calculating access link utilization, end-end delay with cache:</vt:lpstr>
      <vt:lpstr>Conditional GET</vt:lpstr>
      <vt:lpstr>HTTP/2</vt:lpstr>
      <vt:lpstr>HTTP/2</vt:lpstr>
      <vt:lpstr>HTTP/2: mitigating HOL blocking</vt:lpstr>
      <vt:lpstr>HTTP/2: mitigating HOL blocking</vt:lpstr>
      <vt:lpstr>HTTP/2 to HTTP/3</vt:lpstr>
      <vt:lpstr>Application layer: overview</vt:lpstr>
      <vt:lpstr>PowerPoint Presentation</vt:lpstr>
      <vt:lpstr>E-mail</vt:lpstr>
      <vt:lpstr>E-mail: mail servers</vt:lpstr>
      <vt:lpstr>SMTP RFC (5321)</vt:lpstr>
      <vt:lpstr>Scenario: Alice sends e-mail to Bob</vt:lpstr>
      <vt:lpstr>Sample SMTP interaction</vt:lpstr>
      <vt:lpstr>SMTP: observations</vt:lpstr>
      <vt:lpstr>Mail message format</vt:lpstr>
      <vt:lpstr>Retrieving email: mail access protocols</vt:lpstr>
      <vt:lpstr>FTP: the file transfer protocol</vt:lpstr>
      <vt:lpstr>FTP: separate control, data connections</vt:lpstr>
      <vt:lpstr>FTP commands, responses</vt:lpstr>
      <vt:lpstr>Login Filezilla via FTP</vt:lpstr>
      <vt:lpstr>Accessing files from website using Filezilla</vt:lpstr>
      <vt:lpstr>Application Layer: Overview</vt:lpstr>
      <vt:lpstr>DNS: Domain Name System</vt:lpstr>
      <vt:lpstr>DNS: services, structure</vt:lpstr>
      <vt:lpstr>Host Aliasing </vt:lpstr>
      <vt:lpstr>A unique host</vt:lpstr>
      <vt:lpstr>Thinking about the DNS</vt:lpstr>
      <vt:lpstr>DNS: a distributed, hierarchical database</vt:lpstr>
      <vt:lpstr>DNS: root name servers</vt:lpstr>
      <vt:lpstr>DNS: root name servers</vt:lpstr>
      <vt:lpstr>Top-Level Domain, and authoritative servers</vt:lpstr>
      <vt:lpstr>Local DNS name servers</vt:lpstr>
      <vt:lpstr>DNS name resolution: iterated query</vt:lpstr>
      <vt:lpstr>DNS name resolution: recursive query</vt:lpstr>
      <vt:lpstr>Caching DNS Information</vt:lpstr>
      <vt:lpstr>DNS records</vt:lpstr>
      <vt:lpstr>DNS protocol messages</vt:lpstr>
      <vt:lpstr>DNS protocol messages</vt:lpstr>
      <vt:lpstr>Getting your info into the DNS</vt:lpstr>
      <vt:lpstr>Task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security</vt:lpstr>
      <vt:lpstr>Chapter 2: Summary</vt:lpstr>
      <vt:lpstr>Chapter 2: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394</cp:revision>
  <dcterms:created xsi:type="dcterms:W3CDTF">2020-01-18T07:24:59Z</dcterms:created>
  <dcterms:modified xsi:type="dcterms:W3CDTF">2022-09-21T15:41:13Z</dcterms:modified>
</cp:coreProperties>
</file>